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4.xml" ContentType="application/vnd.ms-office.drawingml.diagramDrawing+xml"/>
  <Override PartName="/ppt/diagrams/data8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5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6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7.xml" ContentType="application/vnd.ms-office.drawingml.diagramDrawing+xml"/>
  <Override PartName="/ppt/diagrams/data12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8.xml" ContentType="application/vnd.ms-office.drawingml.diagramDrawing+xml"/>
  <Override PartName="/ppt/diagrams/data13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9.xml" ContentType="application/vnd.ms-office.drawingml.diagramDrawing+xml"/>
  <Override PartName="/ppt/diagrams/data14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0.xml" ContentType="application/vnd.ms-office.drawingml.diagramDrawing+xml"/>
  <Override PartName="/ppt/diagrams/data15.xml" ContentType="application/vnd.openxmlformats-officedocument.drawingml.diagramData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50.xml" ContentType="application/vnd.openxmlformats-officedocument.drawingml.diagramData+xml"/>
  <Override PartName="/ppt/diagrams/data11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6"/>
  </p:notesMasterIdLst>
  <p:handoutMasterIdLst>
    <p:handoutMasterId r:id="rId47"/>
  </p:handoutMasterIdLst>
  <p:sldIdLst>
    <p:sldId id="270" r:id="rId2"/>
    <p:sldId id="271" r:id="rId3"/>
    <p:sldId id="333" r:id="rId4"/>
    <p:sldId id="277" r:id="rId5"/>
    <p:sldId id="312" r:id="rId6"/>
    <p:sldId id="276" r:id="rId7"/>
    <p:sldId id="273" r:id="rId8"/>
    <p:sldId id="332" r:id="rId9"/>
    <p:sldId id="313" r:id="rId10"/>
    <p:sldId id="279" r:id="rId11"/>
    <p:sldId id="280" r:id="rId12"/>
    <p:sldId id="281" r:id="rId13"/>
    <p:sldId id="334" r:id="rId14"/>
    <p:sldId id="324" r:id="rId15"/>
    <p:sldId id="315" r:id="rId16"/>
    <p:sldId id="307" r:id="rId17"/>
    <p:sldId id="293" r:id="rId18"/>
    <p:sldId id="294" r:id="rId19"/>
    <p:sldId id="295" r:id="rId20"/>
    <p:sldId id="291" r:id="rId21"/>
    <p:sldId id="306" r:id="rId22"/>
    <p:sldId id="316" r:id="rId23"/>
    <p:sldId id="309" r:id="rId24"/>
    <p:sldId id="286" r:id="rId25"/>
    <p:sldId id="301" r:id="rId26"/>
    <p:sldId id="300" r:id="rId27"/>
    <p:sldId id="284" r:id="rId28"/>
    <p:sldId id="303" r:id="rId29"/>
    <p:sldId id="317" r:id="rId30"/>
    <p:sldId id="305" r:id="rId31"/>
    <p:sldId id="310" r:id="rId32"/>
    <p:sldId id="311" r:id="rId33"/>
    <p:sldId id="335" r:id="rId34"/>
    <p:sldId id="326" r:id="rId35"/>
    <p:sldId id="318" r:id="rId36"/>
    <p:sldId id="319" r:id="rId37"/>
    <p:sldId id="329" r:id="rId38"/>
    <p:sldId id="325" r:id="rId39"/>
    <p:sldId id="327" r:id="rId40"/>
    <p:sldId id="331" r:id="rId41"/>
    <p:sldId id="328" r:id="rId42"/>
    <p:sldId id="320" r:id="rId43"/>
    <p:sldId id="322" r:id="rId44"/>
    <p:sldId id="321" r:id="rId45"/>
  </p:sldIdLst>
  <p:sldSz cx="9144000" cy="6858000" type="screen4x3"/>
  <p:notesSz cx="7010400" cy="9271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0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CF2"/>
    <a:srgbClr val="B2B2B2"/>
    <a:srgbClr val="A6A6A6"/>
    <a:srgbClr val="4D4D4D"/>
    <a:srgbClr val="00539B"/>
    <a:srgbClr val="5D87A1"/>
    <a:srgbClr val="B30838"/>
    <a:srgbClr val="611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944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-3540" y="-114"/>
      </p:cViewPr>
      <p:guideLst>
        <p:guide orient="horz" pos="2920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31.png"/><Relationship Id="rId1" Type="http://schemas.openxmlformats.org/officeDocument/2006/relationships/image" Target="../media/image112.png"/><Relationship Id="rId4" Type="http://schemas.openxmlformats.org/officeDocument/2006/relationships/image" Target="../media/image161.png"/></Relationships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image" Target="../media/image53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image" Target="../media/image590.png"/></Relationships>
</file>

<file path=ppt/diagrams/_rels/data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1.png"/><Relationship Id="rId1" Type="http://schemas.openxmlformats.org/officeDocument/2006/relationships/image" Target="../media/image80.png"/><Relationship Id="rId4" Type="http://schemas.openxmlformats.org/officeDocument/2006/relationships/image" Target="../media/image110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210.png"/><Relationship Id="rId7" Type="http://schemas.openxmlformats.org/officeDocument/2006/relationships/image" Target="../media/image630.png"/><Relationship Id="rId2" Type="http://schemas.openxmlformats.org/officeDocument/2006/relationships/image" Target="../media/image180.png"/><Relationship Id="rId1" Type="http://schemas.openxmlformats.org/officeDocument/2006/relationships/image" Target="../media/image170.png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90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2.png"/><Relationship Id="rId1" Type="http://schemas.openxmlformats.org/officeDocument/2006/relationships/image" Target="../media/image7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C6CB59-D6B7-4E85-8D71-41C574975F23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32F20FD0-831D-47E8-BBD6-FFCAC5CE2B31}">
      <dgm:prSet phldrT="[Text]"/>
      <dgm:spPr/>
      <dgm:t>
        <a:bodyPr/>
        <a:lstStyle/>
        <a:p>
          <a:r>
            <a:rPr lang="en-US" dirty="0" smtClean="0"/>
            <a:t>Encoding</a:t>
          </a:r>
          <a:endParaRPr lang="en-US" dirty="0"/>
        </a:p>
      </dgm:t>
    </dgm:pt>
    <dgm:pt modelId="{4DC90AAF-84FF-477F-AF63-D8342DE871F9}" type="parTrans" cxnId="{BED99AF4-BA2E-40A5-A7C3-0A22EECAF925}">
      <dgm:prSet/>
      <dgm:spPr/>
      <dgm:t>
        <a:bodyPr/>
        <a:lstStyle/>
        <a:p>
          <a:endParaRPr lang="en-US"/>
        </a:p>
      </dgm:t>
    </dgm:pt>
    <dgm:pt modelId="{FF882F6B-52AD-4279-88AB-6E0C469D6F47}" type="sibTrans" cxnId="{BED99AF4-BA2E-40A5-A7C3-0A22EECAF925}">
      <dgm:prSet/>
      <dgm:spPr/>
      <dgm:t>
        <a:bodyPr/>
        <a:lstStyle/>
        <a:p>
          <a:endParaRPr lang="en-US"/>
        </a:p>
      </dgm:t>
    </dgm:pt>
    <dgm:pt modelId="{A35679BA-3D52-4AE0-B61C-B11C0F4BA26A}">
      <dgm:prSet phldrT="[Text]"/>
      <dgm:spPr/>
      <dgm:t>
        <a:bodyPr/>
        <a:lstStyle/>
        <a:p>
          <a:r>
            <a:rPr lang="en-US" dirty="0" smtClean="0"/>
            <a:t>Modulation</a:t>
          </a:r>
          <a:endParaRPr lang="en-US" dirty="0"/>
        </a:p>
      </dgm:t>
    </dgm:pt>
    <dgm:pt modelId="{C46A69A5-7A42-4B49-A143-666C32CF8B98}" type="parTrans" cxnId="{69B8A48D-4CE4-495A-AF08-7D92348C9011}">
      <dgm:prSet/>
      <dgm:spPr/>
      <dgm:t>
        <a:bodyPr/>
        <a:lstStyle/>
        <a:p>
          <a:endParaRPr lang="en-US"/>
        </a:p>
      </dgm:t>
    </dgm:pt>
    <dgm:pt modelId="{7FB6A55E-66CD-4CFB-B1DD-4481967D64F9}" type="sibTrans" cxnId="{69B8A48D-4CE4-495A-AF08-7D92348C9011}">
      <dgm:prSet/>
      <dgm:spPr/>
      <dgm:t>
        <a:bodyPr/>
        <a:lstStyle/>
        <a:p>
          <a:endParaRPr lang="en-US"/>
        </a:p>
      </dgm:t>
    </dgm:pt>
    <dgm:pt modelId="{42D320E0-FF41-49AC-BD05-A228BF6DD5D7}">
      <dgm:prSet phldrT="[Text]"/>
      <dgm:spPr/>
      <dgm:t>
        <a:bodyPr/>
        <a:lstStyle/>
        <a:p>
          <a:r>
            <a:rPr lang="en-US" dirty="0" smtClean="0"/>
            <a:t>Channel</a:t>
          </a:r>
          <a:endParaRPr lang="en-US" dirty="0"/>
        </a:p>
      </dgm:t>
    </dgm:pt>
    <dgm:pt modelId="{E30CF6EE-62FB-41CE-B060-DCCB8D173C38}" type="parTrans" cxnId="{CB19055E-5105-4466-9F52-C82181D54CFE}">
      <dgm:prSet/>
      <dgm:spPr/>
      <dgm:t>
        <a:bodyPr/>
        <a:lstStyle/>
        <a:p>
          <a:endParaRPr lang="en-US"/>
        </a:p>
      </dgm:t>
    </dgm:pt>
    <dgm:pt modelId="{DECDE7D6-8BAF-4CE0-A35B-34CCDB3802EB}" type="sibTrans" cxnId="{CB19055E-5105-4466-9F52-C82181D54CFE}">
      <dgm:prSet/>
      <dgm:spPr/>
      <dgm:t>
        <a:bodyPr/>
        <a:lstStyle/>
        <a:p>
          <a:endParaRPr lang="en-US"/>
        </a:p>
      </dgm:t>
    </dgm:pt>
    <dgm:pt modelId="{8A3B28B7-5A50-4DC7-BE86-A26836D719E6}">
      <dgm:prSet phldrT="[Text]"/>
      <dgm:spPr/>
      <dgm:t>
        <a:bodyPr/>
        <a:lstStyle/>
        <a:p>
          <a:r>
            <a:rPr lang="en-US" dirty="0" smtClean="0"/>
            <a:t>Demodulation</a:t>
          </a:r>
          <a:endParaRPr lang="en-US" dirty="0"/>
        </a:p>
      </dgm:t>
    </dgm:pt>
    <dgm:pt modelId="{80D6ABFD-BF70-4E50-846D-EBAB7E664239}" type="parTrans" cxnId="{0A231A4E-BC7B-4AD7-8A2A-2D4D82BCF0B9}">
      <dgm:prSet/>
      <dgm:spPr/>
      <dgm:t>
        <a:bodyPr/>
        <a:lstStyle/>
        <a:p>
          <a:endParaRPr lang="en-US"/>
        </a:p>
      </dgm:t>
    </dgm:pt>
    <dgm:pt modelId="{E37AF49B-CE04-427B-81BD-2AEB88CE312A}" type="sibTrans" cxnId="{0A231A4E-BC7B-4AD7-8A2A-2D4D82BCF0B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A71ABF4-8A7C-4BEF-8132-61070201AB69}">
          <dgm:prSet phldrT="[Text]" custT="1"/>
          <dgm:spPr>
            <a:ln>
              <a:noFill/>
            </a:ln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m:oMathPara>
              </a14:m>
              <a:endParaRPr lang="en-US" sz="1050" dirty="0"/>
            </a:p>
          </dgm:t>
        </dgm:pt>
      </mc:Choice>
      <mc:Fallback xmlns="">
        <dgm:pt modelId="{DA71ABF4-8A7C-4BEF-8132-61070201AB69}">
          <dgm:prSet phldrT="[Text]" custT="1"/>
          <dgm:spPr>
            <a:ln>
              <a:noFill/>
            </a:ln>
          </dgm:spPr>
          <dgm:t>
            <a:bodyPr/>
            <a:lstStyle/>
            <a:p>
              <a:r>
                <a:rPr lang="en-US" sz="2000" i="0" dirty="0" smtClean="0">
                  <a:latin typeface="Cambria Math" panose="02040503050406030204" pitchFamily="18" charset="0"/>
                </a:rPr>
                <a:t>𝑠</a:t>
              </a:r>
              <a:endParaRPr lang="en-US" sz="1050" dirty="0"/>
            </a:p>
          </dgm:t>
        </dgm:pt>
      </mc:Fallback>
    </mc:AlternateContent>
    <dgm:pt modelId="{40C5C184-3D12-4D97-93B7-15017FC96894}" type="parTrans" cxnId="{3B32D5C8-2C41-49D4-AA58-D6119B043058}">
      <dgm:prSet/>
      <dgm:spPr/>
      <dgm:t>
        <a:bodyPr/>
        <a:lstStyle/>
        <a:p>
          <a:endParaRPr lang="en-US"/>
        </a:p>
      </dgm:t>
    </dgm:pt>
    <dgm:pt modelId="{DA628745-1F11-4521-B953-09BB26E07FD8}" type="sibTrans" cxnId="{3B32D5C8-2C41-49D4-AA58-D6119B04305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73A2B3C-ADE0-48BD-A683-728125061AC8}">
          <dgm:prSet phldrT="[Text]" custT="1"/>
          <dgm:spPr>
            <a:ln>
              <a:noFill/>
            </a:ln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m:oMathPara>
              </a14:m>
              <a:endParaRPr lang="en-US" sz="1100" dirty="0"/>
            </a:p>
          </dgm:t>
        </dgm:pt>
      </mc:Choice>
      <mc:Fallback xmlns="">
        <dgm:pt modelId="{A73A2B3C-ADE0-48BD-A683-728125061AC8}">
          <dgm:prSet phldrT="[Text]" custT="1"/>
          <dgm:spPr>
            <a:ln>
              <a:noFill/>
            </a:ln>
          </dgm:spPr>
          <dgm:t>
            <a:bodyPr/>
            <a:lstStyle/>
            <a:p>
              <a:r>
                <a:rPr lang="en-US" sz="2000" b="0" i="0" smtClean="0">
                  <a:latin typeface="Cambria Math" panose="02040503050406030204" pitchFamily="18" charset="0"/>
                </a:rPr>
                <a:t>𝑠 ̂</a:t>
              </a:r>
              <a:endParaRPr lang="en-US" sz="1100" dirty="0"/>
            </a:p>
          </dgm:t>
        </dgm:pt>
      </mc:Fallback>
    </mc:AlternateContent>
    <dgm:pt modelId="{3F5833DF-0D69-4CB2-8F6B-16B178F01436}" type="parTrans" cxnId="{776B536D-4AC2-4EB6-9033-93DFA5893F1C}">
      <dgm:prSet/>
      <dgm:spPr/>
      <dgm:t>
        <a:bodyPr/>
        <a:lstStyle/>
        <a:p>
          <a:endParaRPr lang="en-US"/>
        </a:p>
      </dgm:t>
    </dgm:pt>
    <dgm:pt modelId="{099B9F2A-9CFD-41F2-81F7-F9B472C9E1F1}" type="sibTrans" cxnId="{776B536D-4AC2-4EB6-9033-93DFA5893F1C}">
      <dgm:prSet/>
      <dgm:spPr/>
      <dgm:t>
        <a:bodyPr/>
        <a:lstStyle/>
        <a:p>
          <a:endParaRPr lang="en-US"/>
        </a:p>
      </dgm:t>
    </dgm:pt>
    <dgm:pt modelId="{4E44A0CA-B3A7-4E8A-AD6A-1D839A0ED52D}">
      <dgm:prSet phldrT="[Text]"/>
      <dgm:spPr/>
      <dgm:t>
        <a:bodyPr/>
        <a:lstStyle/>
        <a:p>
          <a:r>
            <a:rPr lang="en-US" smtClean="0"/>
            <a:t>Decoding</a:t>
          </a:r>
          <a:endParaRPr lang="en-US" dirty="0"/>
        </a:p>
      </dgm:t>
    </dgm:pt>
    <dgm:pt modelId="{F21BB0A7-2843-4BAF-9FCF-CB0747CD9844}" type="parTrans" cxnId="{FBA60DCC-44C3-4235-9874-00F77DD139A5}">
      <dgm:prSet/>
      <dgm:spPr/>
      <dgm:t>
        <a:bodyPr/>
        <a:lstStyle/>
        <a:p>
          <a:endParaRPr lang="en-US"/>
        </a:p>
      </dgm:t>
    </dgm:pt>
    <dgm:pt modelId="{63E25652-ADD8-478E-9DB7-D49209D0EE5C}" type="sibTrans" cxnId="{FBA60DCC-44C3-4235-9874-00F77DD139A5}">
      <dgm:prSet/>
      <dgm:spPr/>
      <dgm:t>
        <a:bodyPr/>
        <a:lstStyle/>
        <a:p>
          <a:endParaRPr lang="en-US"/>
        </a:p>
      </dgm:t>
    </dgm:pt>
    <dgm:pt modelId="{DCE7D934-B070-4792-8985-75F3E583E512}" type="pres">
      <dgm:prSet presAssocID="{B2C6CB59-D6B7-4E85-8D71-41C574975F23}" presName="Name0" presStyleCnt="0">
        <dgm:presLayoutVars>
          <dgm:dir/>
          <dgm:resizeHandles val="exact"/>
        </dgm:presLayoutVars>
      </dgm:prSet>
      <dgm:spPr/>
    </dgm:pt>
    <dgm:pt modelId="{5F651D43-C0C2-4FB0-856F-EB97E0C28CFF}" type="pres">
      <dgm:prSet presAssocID="{DA71ABF4-8A7C-4BEF-8132-61070201AB69}" presName="node" presStyleLbl="node1" presStyleIdx="0" presStyleCnt="7" custScaleX="32791" custScaleY="37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AF3EC7-95A6-413A-959C-F407E1659EB1}" type="pres">
      <dgm:prSet presAssocID="{DA628745-1F11-4521-B953-09BB26E07FD8}" presName="sibTrans" presStyleLbl="sibTrans2D1" presStyleIdx="0" presStyleCnt="6" custLinFactNeighborX="-19621" custLinFactNeighborY="-4102"/>
      <dgm:spPr/>
      <dgm:t>
        <a:bodyPr/>
        <a:lstStyle/>
        <a:p>
          <a:endParaRPr lang="en-US"/>
        </a:p>
      </dgm:t>
    </dgm:pt>
    <dgm:pt modelId="{1270EB28-9F76-4E4C-A917-096245B253B8}" type="pres">
      <dgm:prSet presAssocID="{DA628745-1F11-4521-B953-09BB26E07FD8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4B3FF5FE-3A68-4C34-89C1-35527EC2D475}" type="pres">
      <dgm:prSet presAssocID="{32F20FD0-831D-47E8-BBD6-FFCAC5CE2B31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CC7C25-06A1-478B-A7DA-C01F22FAD835}" type="pres">
      <dgm:prSet presAssocID="{FF882F6B-52AD-4279-88AB-6E0C469D6F47}" presName="sibTrans" presStyleLbl="sibTrans2D1" presStyleIdx="1" presStyleCnt="6"/>
      <dgm:spPr/>
      <dgm:t>
        <a:bodyPr/>
        <a:lstStyle/>
        <a:p>
          <a:endParaRPr lang="en-US"/>
        </a:p>
      </dgm:t>
    </dgm:pt>
    <dgm:pt modelId="{B0A439B6-77FB-4EE0-BB83-E93E019922DB}" type="pres">
      <dgm:prSet presAssocID="{FF882F6B-52AD-4279-88AB-6E0C469D6F47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72D5FDC6-570E-4E5E-AE3F-C734C878DC58}" type="pres">
      <dgm:prSet presAssocID="{A35679BA-3D52-4AE0-B61C-B11C0F4BA26A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6A0947-B904-446B-9B0C-8C68BD735B8B}" type="pres">
      <dgm:prSet presAssocID="{7FB6A55E-66CD-4CFB-B1DD-4481967D64F9}" presName="sibTrans" presStyleLbl="sibTrans2D1" presStyleIdx="2" presStyleCnt="6"/>
      <dgm:spPr/>
      <dgm:t>
        <a:bodyPr/>
        <a:lstStyle/>
        <a:p>
          <a:endParaRPr lang="en-US"/>
        </a:p>
      </dgm:t>
    </dgm:pt>
    <dgm:pt modelId="{D3FEC0F4-8DAA-40BD-99C4-5192EDDF5002}" type="pres">
      <dgm:prSet presAssocID="{7FB6A55E-66CD-4CFB-B1DD-4481967D64F9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BDC9456-E5DF-4EBA-A45B-FDBFB900D35B}" type="pres">
      <dgm:prSet presAssocID="{42D320E0-FF41-49AC-BD05-A228BF6DD5D7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4EF391-1983-4140-8D24-7A4FB3B034F2}" type="pres">
      <dgm:prSet presAssocID="{DECDE7D6-8BAF-4CE0-A35B-34CCDB3802EB}" presName="sibTrans" presStyleLbl="sibTrans2D1" presStyleIdx="3" presStyleCnt="6"/>
      <dgm:spPr/>
      <dgm:t>
        <a:bodyPr/>
        <a:lstStyle/>
        <a:p>
          <a:endParaRPr lang="en-US"/>
        </a:p>
      </dgm:t>
    </dgm:pt>
    <dgm:pt modelId="{D61C7276-FF4C-41F6-AE21-DB32BD9D38FE}" type="pres">
      <dgm:prSet presAssocID="{DECDE7D6-8BAF-4CE0-A35B-34CCDB3802EB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315F01A9-A265-4A24-A824-13B0CF59F529}" type="pres">
      <dgm:prSet presAssocID="{8A3B28B7-5A50-4DC7-BE86-A26836D719E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26F6EF-20E6-4EB8-9D2A-72FF6BDF00C0}" type="pres">
      <dgm:prSet presAssocID="{E37AF49B-CE04-427B-81BD-2AEB88CE312A}" presName="sibTrans" presStyleLbl="sibTrans2D1" presStyleIdx="4" presStyleCnt="6"/>
      <dgm:spPr/>
      <dgm:t>
        <a:bodyPr/>
        <a:lstStyle/>
        <a:p>
          <a:endParaRPr lang="en-US"/>
        </a:p>
      </dgm:t>
    </dgm:pt>
    <dgm:pt modelId="{091AE426-080D-4856-9CB3-70B3DCC6F54A}" type="pres">
      <dgm:prSet presAssocID="{E37AF49B-CE04-427B-81BD-2AEB88CE312A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A036C1C3-FC29-4602-9D92-743BBDC59A08}" type="pres">
      <dgm:prSet presAssocID="{4E44A0CA-B3A7-4E8A-AD6A-1D839A0ED52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B013D1-7EB4-4685-B249-211E3777ECBC}" type="pres">
      <dgm:prSet presAssocID="{63E25652-ADD8-478E-9DB7-D49209D0EE5C}" presName="sibTrans" presStyleLbl="sibTrans2D1" presStyleIdx="5" presStyleCnt="6"/>
      <dgm:spPr/>
      <dgm:t>
        <a:bodyPr/>
        <a:lstStyle/>
        <a:p>
          <a:endParaRPr lang="en-US"/>
        </a:p>
      </dgm:t>
    </dgm:pt>
    <dgm:pt modelId="{ABF0F7CA-93E6-4C56-8813-0B89DA0D8DC9}" type="pres">
      <dgm:prSet presAssocID="{63E25652-ADD8-478E-9DB7-D49209D0EE5C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EBB7251D-C64D-4C2D-A91C-7B3A77D8BC5F}" type="pres">
      <dgm:prSet presAssocID="{A73A2B3C-ADE0-48BD-A683-728125061AC8}" presName="node" presStyleLbl="node1" presStyleIdx="6" presStyleCnt="7" custScaleX="23609" custScaleY="30550" custLinFactNeighborX="1528" custLinFactNeighborY="-13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9C6618-0847-46B4-AC46-62215E55B2D2}" type="presOf" srcId="{63E25652-ADD8-478E-9DB7-D49209D0EE5C}" destId="{36B013D1-7EB4-4685-B249-211E3777ECBC}" srcOrd="0" destOrd="0" presId="urn:microsoft.com/office/officeart/2005/8/layout/process1"/>
    <dgm:cxn modelId="{046BE98C-C637-4D17-BB5E-48A52D611E63}" type="presOf" srcId="{DA71ABF4-8A7C-4BEF-8132-61070201AB69}" destId="{5F651D43-C0C2-4FB0-856F-EB97E0C28CFF}" srcOrd="0" destOrd="0" presId="urn:microsoft.com/office/officeart/2005/8/layout/process1"/>
    <dgm:cxn modelId="{BED99AF4-BA2E-40A5-A7C3-0A22EECAF925}" srcId="{B2C6CB59-D6B7-4E85-8D71-41C574975F23}" destId="{32F20FD0-831D-47E8-BBD6-FFCAC5CE2B31}" srcOrd="1" destOrd="0" parTransId="{4DC90AAF-84FF-477F-AF63-D8342DE871F9}" sibTransId="{FF882F6B-52AD-4279-88AB-6E0C469D6F47}"/>
    <dgm:cxn modelId="{135BC072-A219-4203-A87D-1B0E22277CD3}" type="presOf" srcId="{B2C6CB59-D6B7-4E85-8D71-41C574975F23}" destId="{DCE7D934-B070-4792-8985-75F3E583E512}" srcOrd="0" destOrd="0" presId="urn:microsoft.com/office/officeart/2005/8/layout/process1"/>
    <dgm:cxn modelId="{18FE893C-3D42-4FA6-9C9B-B803B075CDEF}" type="presOf" srcId="{8A3B28B7-5A50-4DC7-BE86-A26836D719E6}" destId="{315F01A9-A265-4A24-A824-13B0CF59F529}" srcOrd="0" destOrd="0" presId="urn:microsoft.com/office/officeart/2005/8/layout/process1"/>
    <dgm:cxn modelId="{74E437D1-CF26-42FC-8475-63D2DD0EA7D6}" type="presOf" srcId="{4E44A0CA-B3A7-4E8A-AD6A-1D839A0ED52D}" destId="{A036C1C3-FC29-4602-9D92-743BBDC59A08}" srcOrd="0" destOrd="0" presId="urn:microsoft.com/office/officeart/2005/8/layout/process1"/>
    <dgm:cxn modelId="{776B536D-4AC2-4EB6-9033-93DFA5893F1C}" srcId="{B2C6CB59-D6B7-4E85-8D71-41C574975F23}" destId="{A73A2B3C-ADE0-48BD-A683-728125061AC8}" srcOrd="6" destOrd="0" parTransId="{3F5833DF-0D69-4CB2-8F6B-16B178F01436}" sibTransId="{099B9F2A-9CFD-41F2-81F7-F9B472C9E1F1}"/>
    <dgm:cxn modelId="{2CF62326-26C9-4DD0-B6B0-BCBEC0239585}" type="presOf" srcId="{E37AF49B-CE04-427B-81BD-2AEB88CE312A}" destId="{091AE426-080D-4856-9CB3-70B3DCC6F54A}" srcOrd="1" destOrd="0" presId="urn:microsoft.com/office/officeart/2005/8/layout/process1"/>
    <dgm:cxn modelId="{D29F86D6-87DC-4831-B1C0-9BC28FE5A52D}" type="presOf" srcId="{63E25652-ADD8-478E-9DB7-D49209D0EE5C}" destId="{ABF0F7CA-93E6-4C56-8813-0B89DA0D8DC9}" srcOrd="1" destOrd="0" presId="urn:microsoft.com/office/officeart/2005/8/layout/process1"/>
    <dgm:cxn modelId="{0A48CA2B-2205-4514-8608-9FCA096A6D89}" type="presOf" srcId="{DA628745-1F11-4521-B953-09BB26E07FD8}" destId="{1270EB28-9F76-4E4C-A917-096245B253B8}" srcOrd="1" destOrd="0" presId="urn:microsoft.com/office/officeart/2005/8/layout/process1"/>
    <dgm:cxn modelId="{0A231A4E-BC7B-4AD7-8A2A-2D4D82BCF0B9}" srcId="{B2C6CB59-D6B7-4E85-8D71-41C574975F23}" destId="{8A3B28B7-5A50-4DC7-BE86-A26836D719E6}" srcOrd="4" destOrd="0" parTransId="{80D6ABFD-BF70-4E50-846D-EBAB7E664239}" sibTransId="{E37AF49B-CE04-427B-81BD-2AEB88CE312A}"/>
    <dgm:cxn modelId="{3A178F60-2D00-48EB-8583-81DC83227EEE}" type="presOf" srcId="{7FB6A55E-66CD-4CFB-B1DD-4481967D64F9}" destId="{D3FEC0F4-8DAA-40BD-99C4-5192EDDF5002}" srcOrd="1" destOrd="0" presId="urn:microsoft.com/office/officeart/2005/8/layout/process1"/>
    <dgm:cxn modelId="{69B8A48D-4CE4-495A-AF08-7D92348C9011}" srcId="{B2C6CB59-D6B7-4E85-8D71-41C574975F23}" destId="{A35679BA-3D52-4AE0-B61C-B11C0F4BA26A}" srcOrd="2" destOrd="0" parTransId="{C46A69A5-7A42-4B49-A143-666C32CF8B98}" sibTransId="{7FB6A55E-66CD-4CFB-B1DD-4481967D64F9}"/>
    <dgm:cxn modelId="{160BEF2F-5DB2-48DF-8400-E99899BF4EFA}" type="presOf" srcId="{A35679BA-3D52-4AE0-B61C-B11C0F4BA26A}" destId="{72D5FDC6-570E-4E5E-AE3F-C734C878DC58}" srcOrd="0" destOrd="0" presId="urn:microsoft.com/office/officeart/2005/8/layout/process1"/>
    <dgm:cxn modelId="{38C5E46E-CD5E-4F1E-A243-9ADD225090C8}" type="presOf" srcId="{E37AF49B-CE04-427B-81BD-2AEB88CE312A}" destId="{1226F6EF-20E6-4EB8-9D2A-72FF6BDF00C0}" srcOrd="0" destOrd="0" presId="urn:microsoft.com/office/officeart/2005/8/layout/process1"/>
    <dgm:cxn modelId="{11DFF66A-AD16-4CFA-B337-C9703EA8741D}" type="presOf" srcId="{DECDE7D6-8BAF-4CE0-A35B-34CCDB3802EB}" destId="{D61C7276-FF4C-41F6-AE21-DB32BD9D38FE}" srcOrd="1" destOrd="0" presId="urn:microsoft.com/office/officeart/2005/8/layout/process1"/>
    <dgm:cxn modelId="{6BDA9BAB-60FC-4FC8-9A3B-B7F7CC93C2BF}" type="presOf" srcId="{32F20FD0-831D-47E8-BBD6-FFCAC5CE2B31}" destId="{4B3FF5FE-3A68-4C34-89C1-35527EC2D475}" srcOrd="0" destOrd="0" presId="urn:microsoft.com/office/officeart/2005/8/layout/process1"/>
    <dgm:cxn modelId="{CB19055E-5105-4466-9F52-C82181D54CFE}" srcId="{B2C6CB59-D6B7-4E85-8D71-41C574975F23}" destId="{42D320E0-FF41-49AC-BD05-A228BF6DD5D7}" srcOrd="3" destOrd="0" parTransId="{E30CF6EE-62FB-41CE-B060-DCCB8D173C38}" sibTransId="{DECDE7D6-8BAF-4CE0-A35B-34CCDB3802EB}"/>
    <dgm:cxn modelId="{40F214B9-9C7E-4C0B-8639-ED78CE1D7131}" type="presOf" srcId="{FF882F6B-52AD-4279-88AB-6E0C469D6F47}" destId="{54CC7C25-06A1-478B-A7DA-C01F22FAD835}" srcOrd="0" destOrd="0" presId="urn:microsoft.com/office/officeart/2005/8/layout/process1"/>
    <dgm:cxn modelId="{14D3561C-6B70-4949-AF99-FCA4101DFEFC}" type="presOf" srcId="{DA628745-1F11-4521-B953-09BB26E07FD8}" destId="{40AF3EC7-95A6-413A-959C-F407E1659EB1}" srcOrd="0" destOrd="0" presId="urn:microsoft.com/office/officeart/2005/8/layout/process1"/>
    <dgm:cxn modelId="{89717FF5-9766-4C02-A893-623B633D376D}" type="presOf" srcId="{A73A2B3C-ADE0-48BD-A683-728125061AC8}" destId="{EBB7251D-C64D-4C2D-A91C-7B3A77D8BC5F}" srcOrd="0" destOrd="0" presId="urn:microsoft.com/office/officeart/2005/8/layout/process1"/>
    <dgm:cxn modelId="{9D7A4D7C-0E36-44B9-AEBB-122B27017838}" type="presOf" srcId="{FF882F6B-52AD-4279-88AB-6E0C469D6F47}" destId="{B0A439B6-77FB-4EE0-BB83-E93E019922DB}" srcOrd="1" destOrd="0" presId="urn:microsoft.com/office/officeart/2005/8/layout/process1"/>
    <dgm:cxn modelId="{3B32D5C8-2C41-49D4-AA58-D6119B043058}" srcId="{B2C6CB59-D6B7-4E85-8D71-41C574975F23}" destId="{DA71ABF4-8A7C-4BEF-8132-61070201AB69}" srcOrd="0" destOrd="0" parTransId="{40C5C184-3D12-4D97-93B7-15017FC96894}" sibTransId="{DA628745-1F11-4521-B953-09BB26E07FD8}"/>
    <dgm:cxn modelId="{FBA60DCC-44C3-4235-9874-00F77DD139A5}" srcId="{B2C6CB59-D6B7-4E85-8D71-41C574975F23}" destId="{4E44A0CA-B3A7-4E8A-AD6A-1D839A0ED52D}" srcOrd="5" destOrd="0" parTransId="{F21BB0A7-2843-4BAF-9FCF-CB0747CD9844}" sibTransId="{63E25652-ADD8-478E-9DB7-D49209D0EE5C}"/>
    <dgm:cxn modelId="{EACC9AEE-D8D7-4EE0-A339-697FF614CD56}" type="presOf" srcId="{7FB6A55E-66CD-4CFB-B1DD-4481967D64F9}" destId="{246A0947-B904-446B-9B0C-8C68BD735B8B}" srcOrd="0" destOrd="0" presId="urn:microsoft.com/office/officeart/2005/8/layout/process1"/>
    <dgm:cxn modelId="{358B75EC-F3EE-4703-8AD1-6758BA3DCC2C}" type="presOf" srcId="{DECDE7D6-8BAF-4CE0-A35B-34CCDB3802EB}" destId="{454EF391-1983-4140-8D24-7A4FB3B034F2}" srcOrd="0" destOrd="0" presId="urn:microsoft.com/office/officeart/2005/8/layout/process1"/>
    <dgm:cxn modelId="{74B1F5DB-E206-4449-A10E-2F9EA306B53C}" type="presOf" srcId="{42D320E0-FF41-49AC-BD05-A228BF6DD5D7}" destId="{BBDC9456-E5DF-4EBA-A45B-FDBFB900D35B}" srcOrd="0" destOrd="0" presId="urn:microsoft.com/office/officeart/2005/8/layout/process1"/>
    <dgm:cxn modelId="{92964D1B-E4ED-48E1-B60D-D25B19499117}" type="presParOf" srcId="{DCE7D934-B070-4792-8985-75F3E583E512}" destId="{5F651D43-C0C2-4FB0-856F-EB97E0C28CFF}" srcOrd="0" destOrd="0" presId="urn:microsoft.com/office/officeart/2005/8/layout/process1"/>
    <dgm:cxn modelId="{34DCC3BE-4E27-4110-A249-7D2995E1E13D}" type="presParOf" srcId="{DCE7D934-B070-4792-8985-75F3E583E512}" destId="{40AF3EC7-95A6-413A-959C-F407E1659EB1}" srcOrd="1" destOrd="0" presId="urn:microsoft.com/office/officeart/2005/8/layout/process1"/>
    <dgm:cxn modelId="{1FEA1F48-8686-43A2-98F7-F086A388B127}" type="presParOf" srcId="{40AF3EC7-95A6-413A-959C-F407E1659EB1}" destId="{1270EB28-9F76-4E4C-A917-096245B253B8}" srcOrd="0" destOrd="0" presId="urn:microsoft.com/office/officeart/2005/8/layout/process1"/>
    <dgm:cxn modelId="{3CA6AFF9-DD1F-4F7A-ACBA-73287A7B2D09}" type="presParOf" srcId="{DCE7D934-B070-4792-8985-75F3E583E512}" destId="{4B3FF5FE-3A68-4C34-89C1-35527EC2D475}" srcOrd="2" destOrd="0" presId="urn:microsoft.com/office/officeart/2005/8/layout/process1"/>
    <dgm:cxn modelId="{BBEEA5D7-B6F6-428E-85F6-575B3788D693}" type="presParOf" srcId="{DCE7D934-B070-4792-8985-75F3E583E512}" destId="{54CC7C25-06A1-478B-A7DA-C01F22FAD835}" srcOrd="3" destOrd="0" presId="urn:microsoft.com/office/officeart/2005/8/layout/process1"/>
    <dgm:cxn modelId="{29DE718A-722B-4E3C-962B-D98883F05E8A}" type="presParOf" srcId="{54CC7C25-06A1-478B-A7DA-C01F22FAD835}" destId="{B0A439B6-77FB-4EE0-BB83-E93E019922DB}" srcOrd="0" destOrd="0" presId="urn:microsoft.com/office/officeart/2005/8/layout/process1"/>
    <dgm:cxn modelId="{BDD2B03A-E338-47D5-AFFF-07099A7C2738}" type="presParOf" srcId="{DCE7D934-B070-4792-8985-75F3E583E512}" destId="{72D5FDC6-570E-4E5E-AE3F-C734C878DC58}" srcOrd="4" destOrd="0" presId="urn:microsoft.com/office/officeart/2005/8/layout/process1"/>
    <dgm:cxn modelId="{7A6D45CA-4E31-4872-877C-BC69011A1E03}" type="presParOf" srcId="{DCE7D934-B070-4792-8985-75F3E583E512}" destId="{246A0947-B904-446B-9B0C-8C68BD735B8B}" srcOrd="5" destOrd="0" presId="urn:microsoft.com/office/officeart/2005/8/layout/process1"/>
    <dgm:cxn modelId="{AB4EB890-AF26-4086-BDFE-CD0360D5953C}" type="presParOf" srcId="{246A0947-B904-446B-9B0C-8C68BD735B8B}" destId="{D3FEC0F4-8DAA-40BD-99C4-5192EDDF5002}" srcOrd="0" destOrd="0" presId="urn:microsoft.com/office/officeart/2005/8/layout/process1"/>
    <dgm:cxn modelId="{AF840381-A87D-4F35-8ADF-E538A29F6C16}" type="presParOf" srcId="{DCE7D934-B070-4792-8985-75F3E583E512}" destId="{BBDC9456-E5DF-4EBA-A45B-FDBFB900D35B}" srcOrd="6" destOrd="0" presId="urn:microsoft.com/office/officeart/2005/8/layout/process1"/>
    <dgm:cxn modelId="{32BED9F6-8BDA-4EEB-AF72-4317C9CFED72}" type="presParOf" srcId="{DCE7D934-B070-4792-8985-75F3E583E512}" destId="{454EF391-1983-4140-8D24-7A4FB3B034F2}" srcOrd="7" destOrd="0" presId="urn:microsoft.com/office/officeart/2005/8/layout/process1"/>
    <dgm:cxn modelId="{3353FA04-9571-4558-9402-63750CEF39AB}" type="presParOf" srcId="{454EF391-1983-4140-8D24-7A4FB3B034F2}" destId="{D61C7276-FF4C-41F6-AE21-DB32BD9D38FE}" srcOrd="0" destOrd="0" presId="urn:microsoft.com/office/officeart/2005/8/layout/process1"/>
    <dgm:cxn modelId="{B6865F5D-9DAB-46D5-9C31-EFCD4F048583}" type="presParOf" srcId="{DCE7D934-B070-4792-8985-75F3E583E512}" destId="{315F01A9-A265-4A24-A824-13B0CF59F529}" srcOrd="8" destOrd="0" presId="urn:microsoft.com/office/officeart/2005/8/layout/process1"/>
    <dgm:cxn modelId="{1E4CE169-529F-4AFA-A4F7-DF6F6523159F}" type="presParOf" srcId="{DCE7D934-B070-4792-8985-75F3E583E512}" destId="{1226F6EF-20E6-4EB8-9D2A-72FF6BDF00C0}" srcOrd="9" destOrd="0" presId="urn:microsoft.com/office/officeart/2005/8/layout/process1"/>
    <dgm:cxn modelId="{8EE8E42D-7518-45CB-B259-4CF641F7A847}" type="presParOf" srcId="{1226F6EF-20E6-4EB8-9D2A-72FF6BDF00C0}" destId="{091AE426-080D-4856-9CB3-70B3DCC6F54A}" srcOrd="0" destOrd="0" presId="urn:microsoft.com/office/officeart/2005/8/layout/process1"/>
    <dgm:cxn modelId="{2BE85B49-4A66-42CF-B5B0-ED4898FA6544}" type="presParOf" srcId="{DCE7D934-B070-4792-8985-75F3E583E512}" destId="{A036C1C3-FC29-4602-9D92-743BBDC59A08}" srcOrd="10" destOrd="0" presId="urn:microsoft.com/office/officeart/2005/8/layout/process1"/>
    <dgm:cxn modelId="{77F7ACEB-573C-48BE-AAA1-369D87646F73}" type="presParOf" srcId="{DCE7D934-B070-4792-8985-75F3E583E512}" destId="{36B013D1-7EB4-4685-B249-211E3777ECBC}" srcOrd="11" destOrd="0" presId="urn:microsoft.com/office/officeart/2005/8/layout/process1"/>
    <dgm:cxn modelId="{6CF5A31F-2B3A-49CE-8D3C-664350A7E54B}" type="presParOf" srcId="{36B013D1-7EB4-4685-B249-211E3777ECBC}" destId="{ABF0F7CA-93E6-4C56-8813-0B89DA0D8DC9}" srcOrd="0" destOrd="0" presId="urn:microsoft.com/office/officeart/2005/8/layout/process1"/>
    <dgm:cxn modelId="{DBC9BB0E-AF43-430C-B5CD-1FF3157F6C26}" type="presParOf" srcId="{DCE7D934-B070-4792-8985-75F3E583E512}" destId="{EBB7251D-C64D-4C2D-A91C-7B3A77D8BC5F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09F0E02-7B56-4426-8C72-DD4A0D6134AC}" type="doc">
      <dgm:prSet loTypeId="urn:microsoft.com/office/officeart/2005/8/layout/h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6ADB104-8A81-4AA9-BEA7-464762232026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66ADB104-8A81-4AA9-BEA7-464762232026}">
          <dgm:prSet phldrT="[Text]"/>
          <dgm:spPr/>
          <dgm:t>
            <a:bodyPr/>
            <a:lstStyle/>
            <a:p>
              <a:pPr/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𝒮</a:t>
              </a:r>
              <a:endParaRPr lang="en-US" dirty="0"/>
            </a:p>
          </dgm:t>
        </dgm:pt>
      </mc:Fallback>
    </mc:AlternateContent>
    <dgm:pt modelId="{70B237CD-680F-4A63-985D-8B57A06D22ED}" type="parTrans" cxnId="{2BFA6459-D2E2-4AA6-A8D0-788FE8B23941}">
      <dgm:prSet/>
      <dgm:spPr/>
      <dgm:t>
        <a:bodyPr/>
        <a:lstStyle/>
        <a:p>
          <a:endParaRPr lang="en-US"/>
        </a:p>
      </dgm:t>
    </dgm:pt>
    <dgm:pt modelId="{C3C974D5-55D0-4195-8BC5-787C4A5507CA}" type="sibTrans" cxnId="{2BFA6459-D2E2-4AA6-A8D0-788FE8B2394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4B9B1C7-EADA-4050-AB98-785C7B965140}">
          <dgm:prSet phldrT="[Text]" custT="1"/>
          <dgm:spPr/>
          <dgm:t>
            <a:bodyPr/>
            <a:lstStyle/>
            <a:p>
              <a:r>
                <a:rPr lang="en-US" sz="2000" dirty="0" smtClean="0"/>
                <a:t>Random bit vectors of length </a:t>
              </a:r>
              <a14:m>
                <m:oMath xmlns:m="http://schemas.openxmlformats.org/officeDocument/2006/math">
                  <m:r>
                    <a:rPr lang="en-US" sz="2000" b="0" i="1" smtClean="0">
                      <a:latin typeface="Cambria Math" panose="02040503050406030204" pitchFamily="18" charset="0"/>
                    </a:rPr>
                    <m:t>𝑘</m:t>
                  </m:r>
                </m:oMath>
              </a14:m>
              <a:endParaRPr lang="en-US" sz="2000" dirty="0"/>
            </a:p>
          </dgm:t>
        </dgm:pt>
      </mc:Choice>
      <mc:Fallback xmlns="">
        <dgm:pt modelId="{B4B9B1C7-EADA-4050-AB98-785C7B965140}">
          <dgm:prSet phldrT="[Text]" custT="1"/>
          <dgm:spPr/>
          <dgm:t>
            <a:bodyPr/>
            <a:lstStyle/>
            <a:p>
              <a:r>
                <a:rPr lang="en-US" sz="2000" dirty="0" smtClean="0"/>
                <a:t>Random bit vectors of length </a:t>
              </a:r>
              <a:r>
                <a:rPr lang="en-US" sz="2000" b="0" i="0" smtClean="0">
                  <a:latin typeface="Cambria Math" panose="02040503050406030204" pitchFamily="18" charset="0"/>
                </a:rPr>
                <a:t>𝑘</a:t>
              </a:r>
              <a:endParaRPr lang="en-US" sz="2000" dirty="0"/>
            </a:p>
          </dgm:t>
        </dgm:pt>
      </mc:Fallback>
    </mc:AlternateContent>
    <dgm:pt modelId="{FB021B99-A542-40F0-BBDE-6673FCE47037}" type="parTrans" cxnId="{84D1A29C-208A-4BD8-8722-8CCED02DDD05}">
      <dgm:prSet/>
      <dgm:spPr/>
      <dgm:t>
        <a:bodyPr/>
        <a:lstStyle/>
        <a:p>
          <a:endParaRPr lang="en-US"/>
        </a:p>
      </dgm:t>
    </dgm:pt>
    <dgm:pt modelId="{7C84C0B3-BFFF-4588-B7B6-6884F611CC2D}" type="sibTrans" cxnId="{84D1A29C-208A-4BD8-8722-8CCED02DDD0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88B1238-C338-4B7A-A5A3-23C2A0E11E43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088B1238-C338-4B7A-A5A3-23C2A0E11E43}">
          <dgm:prSet phldrT="[Text]"/>
          <dgm:spPr/>
          <dgm:t>
            <a:bodyPr/>
            <a:lstStyle/>
            <a:p>
              <a:pPr/>
              <a:r>
                <a:rPr lang="en-US" b="0" i="0" smtClean="0">
                  <a:latin typeface="Cambria Math" panose="02040503050406030204" pitchFamily="18" charset="0"/>
                </a:rPr>
                <a:t>𝑓_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𝜃 </a:t>
              </a:r>
              <a:r>
                <a:rPr lang="en-US" b="0" i="0" smtClean="0">
                  <a:latin typeface="Cambria Math" panose="02040503050406030204" pitchFamily="18" charset="0"/>
                </a:rPr>
                <a:t>(𝑥)</a:t>
              </a:r>
              <a:endParaRPr lang="en-US" dirty="0"/>
            </a:p>
          </dgm:t>
        </dgm:pt>
      </mc:Fallback>
    </mc:AlternateContent>
    <dgm:pt modelId="{4B5C0E76-5B7A-4188-9488-125D71667E02}" type="parTrans" cxnId="{BEB3C56E-6B05-4020-9E20-16F0A7D9570A}">
      <dgm:prSet/>
      <dgm:spPr/>
      <dgm:t>
        <a:bodyPr/>
        <a:lstStyle/>
        <a:p>
          <a:endParaRPr lang="en-US"/>
        </a:p>
      </dgm:t>
    </dgm:pt>
    <dgm:pt modelId="{B9CA3A58-BF6A-4AA3-BB25-B1AFA20A85E9}" type="sibTrans" cxnId="{BEB3C56E-6B05-4020-9E20-16F0A7D9570A}">
      <dgm:prSet/>
      <dgm:spPr/>
      <dgm:t>
        <a:bodyPr/>
        <a:lstStyle/>
        <a:p>
          <a:endParaRPr lang="en-US"/>
        </a:p>
      </dgm:t>
    </dgm:pt>
    <dgm:pt modelId="{F427E8A4-0306-4775-A321-30B5547D24D8}">
      <dgm:prSet phldrT="[Text]" custT="1"/>
      <dgm:spPr/>
      <dgm:t>
        <a:bodyPr/>
        <a:lstStyle/>
        <a:p>
          <a:r>
            <a:rPr lang="en-US" sz="2400" dirty="0" smtClean="0"/>
            <a:t>Linear</a:t>
          </a:r>
          <a:endParaRPr lang="en-US" sz="2400" dirty="0"/>
        </a:p>
      </dgm:t>
    </dgm:pt>
    <dgm:pt modelId="{8813A0CD-06CB-493F-BCD2-DCDCF496273A}" type="parTrans" cxnId="{354D7B6F-2D06-4ABA-9B9B-DE9747E111FC}">
      <dgm:prSet/>
      <dgm:spPr/>
      <dgm:t>
        <a:bodyPr/>
        <a:lstStyle/>
        <a:p>
          <a:endParaRPr lang="en-US"/>
        </a:p>
      </dgm:t>
    </dgm:pt>
    <dgm:pt modelId="{340AD62F-1F32-4D52-A582-B487BFE544B8}" type="sibTrans" cxnId="{354D7B6F-2D06-4ABA-9B9B-DE9747E111F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5854B5E-21DE-4160-8363-50422D0CE023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5854B5E-21DE-4160-8363-50422D0CE023}">
          <dgm:prSet phldrT="[Text]"/>
          <dgm:spPr/>
          <dgm:t>
            <a:bodyPr/>
            <a:lstStyle/>
            <a:p>
              <a:pPr/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ℒ(𝑠,𝑠 ̂)</a:t>
              </a:r>
              <a:endParaRPr lang="en-US" dirty="0"/>
            </a:p>
          </dgm:t>
        </dgm:pt>
      </mc:Fallback>
    </mc:AlternateContent>
    <dgm:pt modelId="{BA04C856-526B-44B8-9941-64579C9966E8}" type="parTrans" cxnId="{6DDD0E7C-7402-432B-BF63-85EC13F2288C}">
      <dgm:prSet/>
      <dgm:spPr/>
      <dgm:t>
        <a:bodyPr/>
        <a:lstStyle/>
        <a:p>
          <a:endParaRPr lang="en-US"/>
        </a:p>
      </dgm:t>
    </dgm:pt>
    <dgm:pt modelId="{5E76EB1A-5A35-41D3-99A2-CDC9CA00BD0D}" type="sibTrans" cxnId="{6DDD0E7C-7402-432B-BF63-85EC13F2288C}">
      <dgm:prSet/>
      <dgm:spPr/>
      <dgm:t>
        <a:bodyPr/>
        <a:lstStyle/>
        <a:p>
          <a:endParaRPr lang="en-US"/>
        </a:p>
      </dgm:t>
    </dgm:pt>
    <dgm:pt modelId="{4AF00800-ED91-4CB2-B387-3B0C20D40546}">
      <dgm:prSet phldrT="[Text]" custT="1"/>
      <dgm:spPr/>
      <dgm:t>
        <a:bodyPr/>
        <a:lstStyle/>
        <a:p>
          <a:r>
            <a:rPr lang="en-US" sz="2400" dirty="0" smtClean="0"/>
            <a:t>Binary Cross Entropy</a:t>
          </a:r>
          <a:endParaRPr lang="en-US" sz="2400" dirty="0"/>
        </a:p>
      </dgm:t>
    </dgm:pt>
    <dgm:pt modelId="{0BB562D4-6B06-47CA-B5D2-85CF0927D199}" type="parTrans" cxnId="{7013D60C-9353-43B6-81CE-CF56DDE731EA}">
      <dgm:prSet/>
      <dgm:spPr/>
      <dgm:t>
        <a:bodyPr/>
        <a:lstStyle/>
        <a:p>
          <a:endParaRPr lang="en-US"/>
        </a:p>
      </dgm:t>
    </dgm:pt>
    <dgm:pt modelId="{1928CD91-42E0-4801-A547-C7C16621F961}" type="sibTrans" cxnId="{7013D60C-9353-43B6-81CE-CF56DDE731EA}">
      <dgm:prSet/>
      <dgm:spPr/>
      <dgm:t>
        <a:bodyPr/>
        <a:lstStyle/>
        <a:p>
          <a:endParaRPr lang="en-US"/>
        </a:p>
      </dgm:t>
    </dgm:pt>
    <dgm:pt modelId="{8D24C3CE-4D8E-4481-B028-A2A18D1B6AF8}">
      <dgm:prSet phldrT="[Text]" custT="1"/>
      <dgm:spPr/>
      <dgm:t>
        <a:bodyPr/>
        <a:lstStyle/>
        <a:p>
          <a:r>
            <a:rPr lang="en-US" sz="2400" dirty="0" err="1" smtClean="0"/>
            <a:t>ReLU</a:t>
          </a:r>
          <a:endParaRPr lang="en-US" sz="2400" dirty="0"/>
        </a:p>
      </dgm:t>
    </dgm:pt>
    <dgm:pt modelId="{936B9299-B7C8-4590-90CC-E3C3148E3202}" type="parTrans" cxnId="{409B292D-1EBA-46E0-AF7D-DDCD9F1036DB}">
      <dgm:prSet/>
      <dgm:spPr/>
      <dgm:t>
        <a:bodyPr/>
        <a:lstStyle/>
        <a:p>
          <a:endParaRPr lang="en-US"/>
        </a:p>
      </dgm:t>
    </dgm:pt>
    <dgm:pt modelId="{0935DD0C-C56A-4482-810A-6641049CF062}" type="sibTrans" cxnId="{409B292D-1EBA-46E0-AF7D-DDCD9F1036DB}">
      <dgm:prSet/>
      <dgm:spPr/>
      <dgm:t>
        <a:bodyPr/>
        <a:lstStyle/>
        <a:p>
          <a:endParaRPr lang="en-US"/>
        </a:p>
      </dgm:t>
    </dgm:pt>
    <dgm:pt modelId="{BB721460-A4C0-4B31-882F-C114F0498B8C}">
      <dgm:prSet phldrT="[Text]" custT="1"/>
      <dgm:spPr/>
      <dgm:t>
        <a:bodyPr/>
        <a:lstStyle/>
        <a:p>
          <a:r>
            <a:rPr lang="en-US" sz="2400" dirty="0" err="1" smtClean="0"/>
            <a:t>BatchNorm</a:t>
          </a:r>
          <a:endParaRPr lang="en-US" sz="2400" dirty="0"/>
        </a:p>
      </dgm:t>
    </dgm:pt>
    <dgm:pt modelId="{254D40E1-7E98-47E1-AB61-491A08803D95}" type="parTrans" cxnId="{94107388-D6AC-4FE2-9F01-57DAEB769168}">
      <dgm:prSet/>
      <dgm:spPr/>
      <dgm:t>
        <a:bodyPr/>
        <a:lstStyle/>
        <a:p>
          <a:endParaRPr lang="en-US"/>
        </a:p>
      </dgm:t>
    </dgm:pt>
    <dgm:pt modelId="{937DD4AC-FAA5-4737-8E94-2102DD00E64F}" type="sibTrans" cxnId="{94107388-D6AC-4FE2-9F01-57DAEB769168}">
      <dgm:prSet/>
      <dgm:spPr/>
      <dgm:t>
        <a:bodyPr/>
        <a:lstStyle/>
        <a:p>
          <a:endParaRPr lang="en-US"/>
        </a:p>
      </dgm:t>
    </dgm:pt>
    <dgm:pt modelId="{8475F79A-C2B4-444F-B7FF-2F75780EA76B}">
      <dgm:prSet phldrT="[Text]" custT="1"/>
      <dgm:spPr/>
      <dgm:t>
        <a:bodyPr/>
        <a:lstStyle/>
        <a:p>
          <a:r>
            <a:rPr lang="en-US" sz="2400" dirty="0" smtClean="0"/>
            <a:t>Sigmoid</a:t>
          </a:r>
          <a:endParaRPr lang="en-US" sz="2400" dirty="0"/>
        </a:p>
      </dgm:t>
    </dgm:pt>
    <dgm:pt modelId="{95B83551-1166-4098-9ED3-1CA5934C7EA7}" type="parTrans" cxnId="{6E48CE92-79DD-40BD-B049-4A8D3DB75C5E}">
      <dgm:prSet/>
      <dgm:spPr/>
      <dgm:t>
        <a:bodyPr/>
        <a:lstStyle/>
        <a:p>
          <a:endParaRPr lang="en-US"/>
        </a:p>
      </dgm:t>
    </dgm:pt>
    <dgm:pt modelId="{F1CA6ACE-6451-45E6-836D-D74A78C1ED43}" type="sibTrans" cxnId="{6E48CE92-79DD-40BD-B049-4A8D3DB75C5E}">
      <dgm:prSet/>
      <dgm:spPr/>
      <dgm:t>
        <a:bodyPr/>
        <a:lstStyle/>
        <a:p>
          <a:endParaRPr lang="en-US"/>
        </a:p>
      </dgm:t>
    </dgm:pt>
    <dgm:pt modelId="{AA0618BD-F87D-409F-965E-E7948CC1CD16}">
      <dgm:prSet phldrT="[Text]" custT="1"/>
      <dgm:spPr/>
      <dgm:t>
        <a:bodyPr/>
        <a:lstStyle/>
        <a:p>
          <a:endParaRPr lang="en-US" sz="2000" dirty="0"/>
        </a:p>
      </dgm:t>
    </dgm:pt>
    <dgm:pt modelId="{421E7B2B-8CA0-4BCF-99CC-7FF9762780F9}" type="parTrans" cxnId="{E139563C-EE1B-43B4-B80C-C484C5F68ED0}">
      <dgm:prSet/>
      <dgm:spPr/>
      <dgm:t>
        <a:bodyPr/>
        <a:lstStyle/>
        <a:p>
          <a:endParaRPr lang="en-US"/>
        </a:p>
      </dgm:t>
    </dgm:pt>
    <dgm:pt modelId="{F62730D0-82F2-4048-896F-95CD8951D17E}" type="sibTrans" cxnId="{E139563C-EE1B-43B4-B80C-C484C5F68ED0}">
      <dgm:prSet/>
      <dgm:spPr/>
      <dgm:t>
        <a:bodyPr/>
        <a:lstStyle/>
        <a:p>
          <a:endParaRPr lang="en-US"/>
        </a:p>
      </dgm:t>
    </dgm:pt>
    <dgm:pt modelId="{65E4B229-B702-4E73-850C-1468EA1B4DE7}">
      <dgm:prSet phldrT="[Text]" custT="1"/>
      <dgm:spPr/>
      <dgm:t>
        <a:bodyPr/>
        <a:lstStyle/>
        <a:p>
          <a:endParaRPr lang="en-US" sz="2000" dirty="0"/>
        </a:p>
      </dgm:t>
    </dgm:pt>
    <dgm:pt modelId="{5C8B179E-3363-49A5-A2D2-4F7DE698B880}" type="parTrans" cxnId="{F75999B4-F155-4D65-AB0E-DC0E1A7EB299}">
      <dgm:prSet/>
      <dgm:spPr/>
      <dgm:t>
        <a:bodyPr/>
        <a:lstStyle/>
        <a:p>
          <a:endParaRPr lang="en-US"/>
        </a:p>
      </dgm:t>
    </dgm:pt>
    <dgm:pt modelId="{F7ABD710-9B96-491A-ACA0-75A75892D691}" type="sibTrans" cxnId="{F75999B4-F155-4D65-AB0E-DC0E1A7EB299}">
      <dgm:prSet/>
      <dgm:spPr/>
      <dgm:t>
        <a:bodyPr/>
        <a:lstStyle/>
        <a:p>
          <a:endParaRPr lang="en-US"/>
        </a:p>
      </dgm:t>
    </dgm:pt>
    <dgm:pt modelId="{B30D3B76-C9C6-40F9-B1B9-A2B932C44BED}" type="pres">
      <dgm:prSet presAssocID="{C09F0E02-7B56-4426-8C72-DD4A0D6134A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848CE3-E94D-4B82-9C0E-DBB998526E62}" type="pres">
      <dgm:prSet presAssocID="{66ADB104-8A81-4AA9-BEA7-464762232026}" presName="composite" presStyleCnt="0"/>
      <dgm:spPr/>
      <dgm:t>
        <a:bodyPr/>
        <a:lstStyle/>
        <a:p>
          <a:endParaRPr lang="en-US"/>
        </a:p>
      </dgm:t>
    </dgm:pt>
    <dgm:pt modelId="{B0B0CE39-E499-430F-B7D5-5E97B3238D72}" type="pres">
      <dgm:prSet presAssocID="{66ADB104-8A81-4AA9-BEA7-46476223202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215E21-9CCA-496B-B646-D1AEDB89F218}" type="pres">
      <dgm:prSet presAssocID="{66ADB104-8A81-4AA9-BEA7-464762232026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1687D4-D664-471E-84AD-E51A701A000D}" type="pres">
      <dgm:prSet presAssocID="{C3C974D5-55D0-4195-8BC5-787C4A5507CA}" presName="space" presStyleCnt="0"/>
      <dgm:spPr/>
      <dgm:t>
        <a:bodyPr/>
        <a:lstStyle/>
        <a:p>
          <a:endParaRPr lang="en-US"/>
        </a:p>
      </dgm:t>
    </dgm:pt>
    <dgm:pt modelId="{B5EEDA5B-EB10-4230-B8EB-9BD1DC614276}" type="pres">
      <dgm:prSet presAssocID="{088B1238-C338-4B7A-A5A3-23C2A0E11E43}" presName="composite" presStyleCnt="0"/>
      <dgm:spPr/>
      <dgm:t>
        <a:bodyPr/>
        <a:lstStyle/>
        <a:p>
          <a:endParaRPr lang="en-US"/>
        </a:p>
      </dgm:t>
    </dgm:pt>
    <dgm:pt modelId="{444E3BED-DD2A-458F-AB8E-740224F235C5}" type="pres">
      <dgm:prSet presAssocID="{088B1238-C338-4B7A-A5A3-23C2A0E11E4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24687E-7A5F-4D83-ABDB-39D70C1A6DE3}" type="pres">
      <dgm:prSet presAssocID="{088B1238-C338-4B7A-A5A3-23C2A0E11E43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5603FF-FF2E-45E8-BB0D-92616ABC92D2}" type="pres">
      <dgm:prSet presAssocID="{B9CA3A58-BF6A-4AA3-BB25-B1AFA20A85E9}" presName="space" presStyleCnt="0"/>
      <dgm:spPr/>
      <dgm:t>
        <a:bodyPr/>
        <a:lstStyle/>
        <a:p>
          <a:endParaRPr lang="en-US"/>
        </a:p>
      </dgm:t>
    </dgm:pt>
    <dgm:pt modelId="{E3666E39-20A2-4D0A-A78F-EF0D4045EC9B}" type="pres">
      <dgm:prSet presAssocID="{55854B5E-21DE-4160-8363-50422D0CE023}" presName="composite" presStyleCnt="0"/>
      <dgm:spPr/>
      <dgm:t>
        <a:bodyPr/>
        <a:lstStyle/>
        <a:p>
          <a:endParaRPr lang="en-US"/>
        </a:p>
      </dgm:t>
    </dgm:pt>
    <dgm:pt modelId="{17A296C5-CE72-4111-9370-AA55F50E2040}" type="pres">
      <dgm:prSet presAssocID="{55854B5E-21DE-4160-8363-50422D0CE02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B3F5F-0C38-4508-A6A5-7A20C5AD63CF}" type="pres">
      <dgm:prSet presAssocID="{55854B5E-21DE-4160-8363-50422D0CE023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19B4E5-D12F-4D39-BCC5-BB4190DF8277}" type="presOf" srcId="{B4B9B1C7-EADA-4050-AB98-785C7B965140}" destId="{C5215E21-9CCA-496B-B646-D1AEDB89F218}" srcOrd="0" destOrd="0" presId="urn:microsoft.com/office/officeart/2005/8/layout/hList1"/>
    <dgm:cxn modelId="{C923443A-FC0C-4B00-8B0D-AE4FEB78C39D}" type="presOf" srcId="{65E4B229-B702-4E73-850C-1468EA1B4DE7}" destId="{C5215E21-9CCA-496B-B646-D1AEDB89F218}" srcOrd="0" destOrd="1" presId="urn:microsoft.com/office/officeart/2005/8/layout/hList1"/>
    <dgm:cxn modelId="{6E48CE92-79DD-40BD-B049-4A8D3DB75C5E}" srcId="{088B1238-C338-4B7A-A5A3-23C2A0E11E43}" destId="{8475F79A-C2B4-444F-B7FF-2F75780EA76B}" srcOrd="3" destOrd="0" parTransId="{95B83551-1166-4098-9ED3-1CA5934C7EA7}" sibTransId="{F1CA6ACE-6451-45E6-836D-D74A78C1ED43}"/>
    <dgm:cxn modelId="{2FE86ADF-77F7-4063-9690-BAB369077955}" type="presOf" srcId="{8475F79A-C2B4-444F-B7FF-2F75780EA76B}" destId="{ED24687E-7A5F-4D83-ABDB-39D70C1A6DE3}" srcOrd="0" destOrd="3" presId="urn:microsoft.com/office/officeart/2005/8/layout/hList1"/>
    <dgm:cxn modelId="{354D7B6F-2D06-4ABA-9B9B-DE9747E111FC}" srcId="{088B1238-C338-4B7A-A5A3-23C2A0E11E43}" destId="{F427E8A4-0306-4775-A321-30B5547D24D8}" srcOrd="0" destOrd="0" parTransId="{8813A0CD-06CB-493F-BCD2-DCDCF496273A}" sibTransId="{340AD62F-1F32-4D52-A582-B487BFE544B8}"/>
    <dgm:cxn modelId="{7013D60C-9353-43B6-81CE-CF56DDE731EA}" srcId="{55854B5E-21DE-4160-8363-50422D0CE023}" destId="{4AF00800-ED91-4CB2-B387-3B0C20D40546}" srcOrd="0" destOrd="0" parTransId="{0BB562D4-6B06-47CA-B5D2-85CF0927D199}" sibTransId="{1928CD91-42E0-4801-A547-C7C16621F961}"/>
    <dgm:cxn modelId="{F75999B4-F155-4D65-AB0E-DC0E1A7EB299}" srcId="{66ADB104-8A81-4AA9-BEA7-464762232026}" destId="{65E4B229-B702-4E73-850C-1468EA1B4DE7}" srcOrd="1" destOrd="0" parTransId="{5C8B179E-3363-49A5-A2D2-4F7DE698B880}" sibTransId="{F7ABD710-9B96-491A-ACA0-75A75892D691}"/>
    <dgm:cxn modelId="{33EA5EF1-DA2D-40DB-A859-52DB0EBADBBB}" type="presOf" srcId="{088B1238-C338-4B7A-A5A3-23C2A0E11E43}" destId="{444E3BED-DD2A-458F-AB8E-740224F235C5}" srcOrd="0" destOrd="0" presId="urn:microsoft.com/office/officeart/2005/8/layout/hList1"/>
    <dgm:cxn modelId="{6DDD0E7C-7402-432B-BF63-85EC13F2288C}" srcId="{C09F0E02-7B56-4426-8C72-DD4A0D6134AC}" destId="{55854B5E-21DE-4160-8363-50422D0CE023}" srcOrd="2" destOrd="0" parTransId="{BA04C856-526B-44B8-9941-64579C9966E8}" sibTransId="{5E76EB1A-5A35-41D3-99A2-CDC9CA00BD0D}"/>
    <dgm:cxn modelId="{409B292D-1EBA-46E0-AF7D-DDCD9F1036DB}" srcId="{088B1238-C338-4B7A-A5A3-23C2A0E11E43}" destId="{8D24C3CE-4D8E-4481-B028-A2A18D1B6AF8}" srcOrd="1" destOrd="0" parTransId="{936B9299-B7C8-4590-90CC-E3C3148E3202}" sibTransId="{0935DD0C-C56A-4482-810A-6641049CF062}"/>
    <dgm:cxn modelId="{2BFA6459-D2E2-4AA6-A8D0-788FE8B23941}" srcId="{C09F0E02-7B56-4426-8C72-DD4A0D6134AC}" destId="{66ADB104-8A81-4AA9-BEA7-464762232026}" srcOrd="0" destOrd="0" parTransId="{70B237CD-680F-4A63-985D-8B57A06D22ED}" sibTransId="{C3C974D5-55D0-4195-8BC5-787C4A5507CA}"/>
    <dgm:cxn modelId="{F0BE69C3-D601-4E00-A8D2-9057CD378736}" type="presOf" srcId="{4AF00800-ED91-4CB2-B387-3B0C20D40546}" destId="{A9AB3F5F-0C38-4508-A6A5-7A20C5AD63CF}" srcOrd="0" destOrd="0" presId="urn:microsoft.com/office/officeart/2005/8/layout/hList1"/>
    <dgm:cxn modelId="{BEB3C56E-6B05-4020-9E20-16F0A7D9570A}" srcId="{C09F0E02-7B56-4426-8C72-DD4A0D6134AC}" destId="{088B1238-C338-4B7A-A5A3-23C2A0E11E43}" srcOrd="1" destOrd="0" parTransId="{4B5C0E76-5B7A-4188-9488-125D71667E02}" sibTransId="{B9CA3A58-BF6A-4AA3-BB25-B1AFA20A85E9}"/>
    <dgm:cxn modelId="{11A154A4-C8CE-4890-8346-35530ED644AD}" type="presOf" srcId="{C09F0E02-7B56-4426-8C72-DD4A0D6134AC}" destId="{B30D3B76-C9C6-40F9-B1B9-A2B932C44BED}" srcOrd="0" destOrd="0" presId="urn:microsoft.com/office/officeart/2005/8/layout/hList1"/>
    <dgm:cxn modelId="{0BCE5192-3A70-477B-95D8-30C1554449A5}" type="presOf" srcId="{55854B5E-21DE-4160-8363-50422D0CE023}" destId="{17A296C5-CE72-4111-9370-AA55F50E2040}" srcOrd="0" destOrd="0" presId="urn:microsoft.com/office/officeart/2005/8/layout/hList1"/>
    <dgm:cxn modelId="{F8ED758E-C387-46B0-B2AE-5040AD869B45}" type="presOf" srcId="{66ADB104-8A81-4AA9-BEA7-464762232026}" destId="{B0B0CE39-E499-430F-B7D5-5E97B3238D72}" srcOrd="0" destOrd="0" presId="urn:microsoft.com/office/officeart/2005/8/layout/hList1"/>
    <dgm:cxn modelId="{94107388-D6AC-4FE2-9F01-57DAEB769168}" srcId="{088B1238-C338-4B7A-A5A3-23C2A0E11E43}" destId="{BB721460-A4C0-4B31-882F-C114F0498B8C}" srcOrd="2" destOrd="0" parTransId="{254D40E1-7E98-47E1-AB61-491A08803D95}" sibTransId="{937DD4AC-FAA5-4737-8E94-2102DD00E64F}"/>
    <dgm:cxn modelId="{3DCD5936-AC17-4859-A4C1-65C2FE8C5082}" type="presOf" srcId="{8D24C3CE-4D8E-4481-B028-A2A18D1B6AF8}" destId="{ED24687E-7A5F-4D83-ABDB-39D70C1A6DE3}" srcOrd="0" destOrd="1" presId="urn:microsoft.com/office/officeart/2005/8/layout/hList1"/>
    <dgm:cxn modelId="{6DA6C67C-98E4-4471-B24F-725D8475B888}" type="presOf" srcId="{AA0618BD-F87D-409F-965E-E7948CC1CD16}" destId="{C5215E21-9CCA-496B-B646-D1AEDB89F218}" srcOrd="0" destOrd="2" presId="urn:microsoft.com/office/officeart/2005/8/layout/hList1"/>
    <dgm:cxn modelId="{E139563C-EE1B-43B4-B80C-C484C5F68ED0}" srcId="{66ADB104-8A81-4AA9-BEA7-464762232026}" destId="{AA0618BD-F87D-409F-965E-E7948CC1CD16}" srcOrd="2" destOrd="0" parTransId="{421E7B2B-8CA0-4BCF-99CC-7FF9762780F9}" sibTransId="{F62730D0-82F2-4048-896F-95CD8951D17E}"/>
    <dgm:cxn modelId="{4EBCBBEF-1B1D-420E-8066-78A4439A0AA1}" type="presOf" srcId="{BB721460-A4C0-4B31-882F-C114F0498B8C}" destId="{ED24687E-7A5F-4D83-ABDB-39D70C1A6DE3}" srcOrd="0" destOrd="2" presId="urn:microsoft.com/office/officeart/2005/8/layout/hList1"/>
    <dgm:cxn modelId="{84D1A29C-208A-4BD8-8722-8CCED02DDD05}" srcId="{66ADB104-8A81-4AA9-BEA7-464762232026}" destId="{B4B9B1C7-EADA-4050-AB98-785C7B965140}" srcOrd="0" destOrd="0" parTransId="{FB021B99-A542-40F0-BBDE-6673FCE47037}" sibTransId="{7C84C0B3-BFFF-4588-B7B6-6884F611CC2D}"/>
    <dgm:cxn modelId="{94F0B79F-249F-4D8D-969C-8C3605C98982}" type="presOf" srcId="{F427E8A4-0306-4775-A321-30B5547D24D8}" destId="{ED24687E-7A5F-4D83-ABDB-39D70C1A6DE3}" srcOrd="0" destOrd="0" presId="urn:microsoft.com/office/officeart/2005/8/layout/hList1"/>
    <dgm:cxn modelId="{70208DEC-3421-41E6-90A1-0FAD0E6CA7C0}" type="presParOf" srcId="{B30D3B76-C9C6-40F9-B1B9-A2B932C44BED}" destId="{B3848CE3-E94D-4B82-9C0E-DBB998526E62}" srcOrd="0" destOrd="0" presId="urn:microsoft.com/office/officeart/2005/8/layout/hList1"/>
    <dgm:cxn modelId="{2BDB09F1-FACD-4C00-9EE1-3BDAE0704F6C}" type="presParOf" srcId="{B3848CE3-E94D-4B82-9C0E-DBB998526E62}" destId="{B0B0CE39-E499-430F-B7D5-5E97B3238D72}" srcOrd="0" destOrd="0" presId="urn:microsoft.com/office/officeart/2005/8/layout/hList1"/>
    <dgm:cxn modelId="{FC57C90F-CCAC-4BE1-9F7F-A736075EBDE0}" type="presParOf" srcId="{B3848CE3-E94D-4B82-9C0E-DBB998526E62}" destId="{C5215E21-9CCA-496B-B646-D1AEDB89F218}" srcOrd="1" destOrd="0" presId="urn:microsoft.com/office/officeart/2005/8/layout/hList1"/>
    <dgm:cxn modelId="{4F9CBE08-29BC-4A0C-9B86-253580592D5B}" type="presParOf" srcId="{B30D3B76-C9C6-40F9-B1B9-A2B932C44BED}" destId="{C71687D4-D664-471E-84AD-E51A701A000D}" srcOrd="1" destOrd="0" presId="urn:microsoft.com/office/officeart/2005/8/layout/hList1"/>
    <dgm:cxn modelId="{DD41414D-ADF4-4EBC-AC16-B143E54687D7}" type="presParOf" srcId="{B30D3B76-C9C6-40F9-B1B9-A2B932C44BED}" destId="{B5EEDA5B-EB10-4230-B8EB-9BD1DC614276}" srcOrd="2" destOrd="0" presId="urn:microsoft.com/office/officeart/2005/8/layout/hList1"/>
    <dgm:cxn modelId="{93B43AFB-650E-4E9E-9334-429C0AE63E7B}" type="presParOf" srcId="{B5EEDA5B-EB10-4230-B8EB-9BD1DC614276}" destId="{444E3BED-DD2A-458F-AB8E-740224F235C5}" srcOrd="0" destOrd="0" presId="urn:microsoft.com/office/officeart/2005/8/layout/hList1"/>
    <dgm:cxn modelId="{90044137-4CE9-4D81-B769-49705416924C}" type="presParOf" srcId="{B5EEDA5B-EB10-4230-B8EB-9BD1DC614276}" destId="{ED24687E-7A5F-4D83-ABDB-39D70C1A6DE3}" srcOrd="1" destOrd="0" presId="urn:microsoft.com/office/officeart/2005/8/layout/hList1"/>
    <dgm:cxn modelId="{55EFF34A-EF5C-4C3F-95C4-A0DDB3DC32C1}" type="presParOf" srcId="{B30D3B76-C9C6-40F9-B1B9-A2B932C44BED}" destId="{2E5603FF-FF2E-45E8-BB0D-92616ABC92D2}" srcOrd="3" destOrd="0" presId="urn:microsoft.com/office/officeart/2005/8/layout/hList1"/>
    <dgm:cxn modelId="{A3F4C677-3BA7-4A9C-B1C9-652D77E2551D}" type="presParOf" srcId="{B30D3B76-C9C6-40F9-B1B9-A2B932C44BED}" destId="{E3666E39-20A2-4D0A-A78F-EF0D4045EC9B}" srcOrd="4" destOrd="0" presId="urn:microsoft.com/office/officeart/2005/8/layout/hList1"/>
    <dgm:cxn modelId="{59160072-2632-4192-B27D-A15D67F30FEA}" type="presParOf" srcId="{E3666E39-20A2-4D0A-A78F-EF0D4045EC9B}" destId="{17A296C5-CE72-4111-9370-AA55F50E2040}" srcOrd="0" destOrd="0" presId="urn:microsoft.com/office/officeart/2005/8/layout/hList1"/>
    <dgm:cxn modelId="{DAE19E68-5FB8-444A-AFBB-360FFC118094}" type="presParOf" srcId="{E3666E39-20A2-4D0A-A78F-EF0D4045EC9B}" destId="{A9AB3F5F-0C38-4508-A6A5-7A20C5AD63C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09F0E02-7B56-4426-8C72-DD4A0D6134AC}" type="doc">
      <dgm:prSet loTypeId="urn:microsoft.com/office/officeart/2005/8/layout/h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66ADB104-8A81-4AA9-BEA7-464762232026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B237CD-680F-4A63-985D-8B57A06D22ED}" type="parTrans" cxnId="{2BFA6459-D2E2-4AA6-A8D0-788FE8B23941}">
      <dgm:prSet/>
      <dgm:spPr/>
      <dgm:t>
        <a:bodyPr/>
        <a:lstStyle/>
        <a:p>
          <a:endParaRPr lang="en-US"/>
        </a:p>
      </dgm:t>
    </dgm:pt>
    <dgm:pt modelId="{C3C974D5-55D0-4195-8BC5-787C4A5507CA}" type="sibTrans" cxnId="{2BFA6459-D2E2-4AA6-A8D0-788FE8B23941}">
      <dgm:prSet/>
      <dgm:spPr/>
      <dgm:t>
        <a:bodyPr/>
        <a:lstStyle/>
        <a:p>
          <a:endParaRPr lang="en-US"/>
        </a:p>
      </dgm:t>
    </dgm:pt>
    <dgm:pt modelId="{B4B9B1C7-EADA-4050-AB98-785C7B965140}">
      <dgm:prSet phldrT="[Text]" custT="1"/>
      <dgm:spPr>
        <a:blipFill>
          <a:blip xmlns:r="http://schemas.openxmlformats.org/officeDocument/2006/relationships" r:embed="rId2"/>
          <a:stretch>
            <a:fillRect l="-1116" r="-111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B021B99-A542-40F0-BBDE-6673FCE47037}" type="parTrans" cxnId="{84D1A29C-208A-4BD8-8722-8CCED02DDD05}">
      <dgm:prSet/>
      <dgm:spPr/>
      <dgm:t>
        <a:bodyPr/>
        <a:lstStyle/>
        <a:p>
          <a:endParaRPr lang="en-US"/>
        </a:p>
      </dgm:t>
    </dgm:pt>
    <dgm:pt modelId="{7C84C0B3-BFFF-4588-B7B6-6884F611CC2D}" type="sibTrans" cxnId="{84D1A29C-208A-4BD8-8722-8CCED02DDD05}">
      <dgm:prSet/>
      <dgm:spPr/>
      <dgm:t>
        <a:bodyPr/>
        <a:lstStyle/>
        <a:p>
          <a:endParaRPr lang="en-US"/>
        </a:p>
      </dgm:t>
    </dgm:pt>
    <dgm:pt modelId="{088B1238-C338-4B7A-A5A3-23C2A0E11E4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B5C0E76-5B7A-4188-9488-125D71667E02}" type="parTrans" cxnId="{BEB3C56E-6B05-4020-9E20-16F0A7D9570A}">
      <dgm:prSet/>
      <dgm:spPr/>
      <dgm:t>
        <a:bodyPr/>
        <a:lstStyle/>
        <a:p>
          <a:endParaRPr lang="en-US"/>
        </a:p>
      </dgm:t>
    </dgm:pt>
    <dgm:pt modelId="{B9CA3A58-BF6A-4AA3-BB25-B1AFA20A85E9}" type="sibTrans" cxnId="{BEB3C56E-6B05-4020-9E20-16F0A7D9570A}">
      <dgm:prSet/>
      <dgm:spPr/>
      <dgm:t>
        <a:bodyPr/>
        <a:lstStyle/>
        <a:p>
          <a:endParaRPr lang="en-US"/>
        </a:p>
      </dgm:t>
    </dgm:pt>
    <dgm:pt modelId="{F427E8A4-0306-4775-A321-30B5547D24D8}">
      <dgm:prSet phldrT="[Text]" custT="1"/>
      <dgm:spPr/>
      <dgm:t>
        <a:bodyPr/>
        <a:lstStyle/>
        <a:p>
          <a:r>
            <a:rPr lang="en-US" sz="2400" dirty="0" smtClean="0"/>
            <a:t>Linear</a:t>
          </a:r>
          <a:endParaRPr lang="en-US" sz="2400" dirty="0"/>
        </a:p>
      </dgm:t>
    </dgm:pt>
    <dgm:pt modelId="{8813A0CD-06CB-493F-BCD2-DCDCF496273A}" type="parTrans" cxnId="{354D7B6F-2D06-4ABA-9B9B-DE9747E111FC}">
      <dgm:prSet/>
      <dgm:spPr/>
      <dgm:t>
        <a:bodyPr/>
        <a:lstStyle/>
        <a:p>
          <a:endParaRPr lang="en-US"/>
        </a:p>
      </dgm:t>
    </dgm:pt>
    <dgm:pt modelId="{340AD62F-1F32-4D52-A582-B487BFE544B8}" type="sibTrans" cxnId="{354D7B6F-2D06-4ABA-9B9B-DE9747E111FC}">
      <dgm:prSet/>
      <dgm:spPr/>
      <dgm:t>
        <a:bodyPr/>
        <a:lstStyle/>
        <a:p>
          <a:endParaRPr lang="en-US"/>
        </a:p>
      </dgm:t>
    </dgm:pt>
    <dgm:pt modelId="{55854B5E-21DE-4160-8363-50422D0CE023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A04C856-526B-44B8-9941-64579C9966E8}" type="parTrans" cxnId="{6DDD0E7C-7402-432B-BF63-85EC13F2288C}">
      <dgm:prSet/>
      <dgm:spPr/>
      <dgm:t>
        <a:bodyPr/>
        <a:lstStyle/>
        <a:p>
          <a:endParaRPr lang="en-US"/>
        </a:p>
      </dgm:t>
    </dgm:pt>
    <dgm:pt modelId="{5E76EB1A-5A35-41D3-99A2-CDC9CA00BD0D}" type="sibTrans" cxnId="{6DDD0E7C-7402-432B-BF63-85EC13F2288C}">
      <dgm:prSet/>
      <dgm:spPr/>
      <dgm:t>
        <a:bodyPr/>
        <a:lstStyle/>
        <a:p>
          <a:endParaRPr lang="en-US"/>
        </a:p>
      </dgm:t>
    </dgm:pt>
    <dgm:pt modelId="{4AF00800-ED91-4CB2-B387-3B0C20D40546}">
      <dgm:prSet phldrT="[Text]" custT="1"/>
      <dgm:spPr/>
      <dgm:t>
        <a:bodyPr/>
        <a:lstStyle/>
        <a:p>
          <a:r>
            <a:rPr lang="en-US" sz="2400" dirty="0" smtClean="0"/>
            <a:t>Binary Cross Entropy</a:t>
          </a:r>
          <a:endParaRPr lang="en-US" sz="2400" dirty="0"/>
        </a:p>
      </dgm:t>
    </dgm:pt>
    <dgm:pt modelId="{0BB562D4-6B06-47CA-B5D2-85CF0927D199}" type="parTrans" cxnId="{7013D60C-9353-43B6-81CE-CF56DDE731EA}">
      <dgm:prSet/>
      <dgm:spPr/>
      <dgm:t>
        <a:bodyPr/>
        <a:lstStyle/>
        <a:p>
          <a:endParaRPr lang="en-US"/>
        </a:p>
      </dgm:t>
    </dgm:pt>
    <dgm:pt modelId="{1928CD91-42E0-4801-A547-C7C16621F961}" type="sibTrans" cxnId="{7013D60C-9353-43B6-81CE-CF56DDE731EA}">
      <dgm:prSet/>
      <dgm:spPr/>
      <dgm:t>
        <a:bodyPr/>
        <a:lstStyle/>
        <a:p>
          <a:endParaRPr lang="en-US"/>
        </a:p>
      </dgm:t>
    </dgm:pt>
    <dgm:pt modelId="{8D24C3CE-4D8E-4481-B028-A2A18D1B6AF8}">
      <dgm:prSet phldrT="[Text]" custT="1"/>
      <dgm:spPr/>
      <dgm:t>
        <a:bodyPr/>
        <a:lstStyle/>
        <a:p>
          <a:r>
            <a:rPr lang="en-US" sz="2400" dirty="0" err="1" smtClean="0"/>
            <a:t>ReLU</a:t>
          </a:r>
          <a:endParaRPr lang="en-US" sz="2400" dirty="0"/>
        </a:p>
      </dgm:t>
    </dgm:pt>
    <dgm:pt modelId="{936B9299-B7C8-4590-90CC-E3C3148E3202}" type="parTrans" cxnId="{409B292D-1EBA-46E0-AF7D-DDCD9F1036DB}">
      <dgm:prSet/>
      <dgm:spPr/>
      <dgm:t>
        <a:bodyPr/>
        <a:lstStyle/>
        <a:p>
          <a:endParaRPr lang="en-US"/>
        </a:p>
      </dgm:t>
    </dgm:pt>
    <dgm:pt modelId="{0935DD0C-C56A-4482-810A-6641049CF062}" type="sibTrans" cxnId="{409B292D-1EBA-46E0-AF7D-DDCD9F1036DB}">
      <dgm:prSet/>
      <dgm:spPr/>
      <dgm:t>
        <a:bodyPr/>
        <a:lstStyle/>
        <a:p>
          <a:endParaRPr lang="en-US"/>
        </a:p>
      </dgm:t>
    </dgm:pt>
    <dgm:pt modelId="{BB721460-A4C0-4B31-882F-C114F0498B8C}">
      <dgm:prSet phldrT="[Text]" custT="1"/>
      <dgm:spPr/>
      <dgm:t>
        <a:bodyPr/>
        <a:lstStyle/>
        <a:p>
          <a:r>
            <a:rPr lang="en-US" sz="2400" dirty="0" err="1" smtClean="0"/>
            <a:t>BatchNorm</a:t>
          </a:r>
          <a:endParaRPr lang="en-US" sz="2400" dirty="0"/>
        </a:p>
      </dgm:t>
    </dgm:pt>
    <dgm:pt modelId="{254D40E1-7E98-47E1-AB61-491A08803D95}" type="parTrans" cxnId="{94107388-D6AC-4FE2-9F01-57DAEB769168}">
      <dgm:prSet/>
      <dgm:spPr/>
      <dgm:t>
        <a:bodyPr/>
        <a:lstStyle/>
        <a:p>
          <a:endParaRPr lang="en-US"/>
        </a:p>
      </dgm:t>
    </dgm:pt>
    <dgm:pt modelId="{937DD4AC-FAA5-4737-8E94-2102DD00E64F}" type="sibTrans" cxnId="{94107388-D6AC-4FE2-9F01-57DAEB769168}">
      <dgm:prSet/>
      <dgm:spPr/>
      <dgm:t>
        <a:bodyPr/>
        <a:lstStyle/>
        <a:p>
          <a:endParaRPr lang="en-US"/>
        </a:p>
      </dgm:t>
    </dgm:pt>
    <dgm:pt modelId="{8475F79A-C2B4-444F-B7FF-2F75780EA76B}">
      <dgm:prSet phldrT="[Text]" custT="1"/>
      <dgm:spPr/>
      <dgm:t>
        <a:bodyPr/>
        <a:lstStyle/>
        <a:p>
          <a:r>
            <a:rPr lang="en-US" sz="2400" dirty="0" smtClean="0"/>
            <a:t>Sigmoid</a:t>
          </a:r>
          <a:endParaRPr lang="en-US" sz="2400" dirty="0"/>
        </a:p>
      </dgm:t>
    </dgm:pt>
    <dgm:pt modelId="{95B83551-1166-4098-9ED3-1CA5934C7EA7}" type="parTrans" cxnId="{6E48CE92-79DD-40BD-B049-4A8D3DB75C5E}">
      <dgm:prSet/>
      <dgm:spPr/>
      <dgm:t>
        <a:bodyPr/>
        <a:lstStyle/>
        <a:p>
          <a:endParaRPr lang="en-US"/>
        </a:p>
      </dgm:t>
    </dgm:pt>
    <dgm:pt modelId="{F1CA6ACE-6451-45E6-836D-D74A78C1ED43}" type="sibTrans" cxnId="{6E48CE92-79DD-40BD-B049-4A8D3DB75C5E}">
      <dgm:prSet/>
      <dgm:spPr/>
      <dgm:t>
        <a:bodyPr/>
        <a:lstStyle/>
        <a:p>
          <a:endParaRPr lang="en-US"/>
        </a:p>
      </dgm:t>
    </dgm:pt>
    <dgm:pt modelId="{AA0618BD-F87D-409F-965E-E7948CC1CD16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421E7B2B-8CA0-4BCF-99CC-7FF9762780F9}" type="parTrans" cxnId="{E139563C-EE1B-43B4-B80C-C484C5F68ED0}">
      <dgm:prSet/>
      <dgm:spPr/>
      <dgm:t>
        <a:bodyPr/>
        <a:lstStyle/>
        <a:p>
          <a:endParaRPr lang="en-US"/>
        </a:p>
      </dgm:t>
    </dgm:pt>
    <dgm:pt modelId="{F62730D0-82F2-4048-896F-95CD8951D17E}" type="sibTrans" cxnId="{E139563C-EE1B-43B4-B80C-C484C5F68ED0}">
      <dgm:prSet/>
      <dgm:spPr/>
      <dgm:t>
        <a:bodyPr/>
        <a:lstStyle/>
        <a:p>
          <a:endParaRPr lang="en-US"/>
        </a:p>
      </dgm:t>
    </dgm:pt>
    <dgm:pt modelId="{65E4B229-B702-4E73-850C-1468EA1B4DE7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5C8B179E-3363-49A5-A2D2-4F7DE698B880}" type="parTrans" cxnId="{F75999B4-F155-4D65-AB0E-DC0E1A7EB299}">
      <dgm:prSet/>
      <dgm:spPr/>
      <dgm:t>
        <a:bodyPr/>
        <a:lstStyle/>
        <a:p>
          <a:endParaRPr lang="en-US"/>
        </a:p>
      </dgm:t>
    </dgm:pt>
    <dgm:pt modelId="{F7ABD710-9B96-491A-ACA0-75A75892D691}" type="sibTrans" cxnId="{F75999B4-F155-4D65-AB0E-DC0E1A7EB299}">
      <dgm:prSet/>
      <dgm:spPr/>
      <dgm:t>
        <a:bodyPr/>
        <a:lstStyle/>
        <a:p>
          <a:endParaRPr lang="en-US"/>
        </a:p>
      </dgm:t>
    </dgm:pt>
    <dgm:pt modelId="{B30D3B76-C9C6-40F9-B1B9-A2B932C44BED}" type="pres">
      <dgm:prSet presAssocID="{C09F0E02-7B56-4426-8C72-DD4A0D6134A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848CE3-E94D-4B82-9C0E-DBB998526E62}" type="pres">
      <dgm:prSet presAssocID="{66ADB104-8A81-4AA9-BEA7-464762232026}" presName="composite" presStyleCnt="0"/>
      <dgm:spPr/>
      <dgm:t>
        <a:bodyPr/>
        <a:lstStyle/>
        <a:p>
          <a:endParaRPr lang="en-US"/>
        </a:p>
      </dgm:t>
    </dgm:pt>
    <dgm:pt modelId="{B0B0CE39-E499-430F-B7D5-5E97B3238D72}" type="pres">
      <dgm:prSet presAssocID="{66ADB104-8A81-4AA9-BEA7-46476223202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215E21-9CCA-496B-B646-D1AEDB89F218}" type="pres">
      <dgm:prSet presAssocID="{66ADB104-8A81-4AA9-BEA7-464762232026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1687D4-D664-471E-84AD-E51A701A000D}" type="pres">
      <dgm:prSet presAssocID="{C3C974D5-55D0-4195-8BC5-787C4A5507CA}" presName="space" presStyleCnt="0"/>
      <dgm:spPr/>
      <dgm:t>
        <a:bodyPr/>
        <a:lstStyle/>
        <a:p>
          <a:endParaRPr lang="en-US"/>
        </a:p>
      </dgm:t>
    </dgm:pt>
    <dgm:pt modelId="{B5EEDA5B-EB10-4230-B8EB-9BD1DC614276}" type="pres">
      <dgm:prSet presAssocID="{088B1238-C338-4B7A-A5A3-23C2A0E11E43}" presName="composite" presStyleCnt="0"/>
      <dgm:spPr/>
      <dgm:t>
        <a:bodyPr/>
        <a:lstStyle/>
        <a:p>
          <a:endParaRPr lang="en-US"/>
        </a:p>
      </dgm:t>
    </dgm:pt>
    <dgm:pt modelId="{444E3BED-DD2A-458F-AB8E-740224F235C5}" type="pres">
      <dgm:prSet presAssocID="{088B1238-C338-4B7A-A5A3-23C2A0E11E4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24687E-7A5F-4D83-ABDB-39D70C1A6DE3}" type="pres">
      <dgm:prSet presAssocID="{088B1238-C338-4B7A-A5A3-23C2A0E11E43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5603FF-FF2E-45E8-BB0D-92616ABC92D2}" type="pres">
      <dgm:prSet presAssocID="{B9CA3A58-BF6A-4AA3-BB25-B1AFA20A85E9}" presName="space" presStyleCnt="0"/>
      <dgm:spPr/>
      <dgm:t>
        <a:bodyPr/>
        <a:lstStyle/>
        <a:p>
          <a:endParaRPr lang="en-US"/>
        </a:p>
      </dgm:t>
    </dgm:pt>
    <dgm:pt modelId="{E3666E39-20A2-4D0A-A78F-EF0D4045EC9B}" type="pres">
      <dgm:prSet presAssocID="{55854B5E-21DE-4160-8363-50422D0CE023}" presName="composite" presStyleCnt="0"/>
      <dgm:spPr/>
      <dgm:t>
        <a:bodyPr/>
        <a:lstStyle/>
        <a:p>
          <a:endParaRPr lang="en-US"/>
        </a:p>
      </dgm:t>
    </dgm:pt>
    <dgm:pt modelId="{17A296C5-CE72-4111-9370-AA55F50E2040}" type="pres">
      <dgm:prSet presAssocID="{55854B5E-21DE-4160-8363-50422D0CE02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B3F5F-0C38-4508-A6A5-7A20C5AD63CF}" type="pres">
      <dgm:prSet presAssocID="{55854B5E-21DE-4160-8363-50422D0CE023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19B4E5-D12F-4D39-BCC5-BB4190DF8277}" type="presOf" srcId="{B4B9B1C7-EADA-4050-AB98-785C7B965140}" destId="{C5215E21-9CCA-496B-B646-D1AEDB89F218}" srcOrd="0" destOrd="0" presId="urn:microsoft.com/office/officeart/2005/8/layout/hList1"/>
    <dgm:cxn modelId="{C923443A-FC0C-4B00-8B0D-AE4FEB78C39D}" type="presOf" srcId="{65E4B229-B702-4E73-850C-1468EA1B4DE7}" destId="{C5215E21-9CCA-496B-B646-D1AEDB89F218}" srcOrd="0" destOrd="1" presId="urn:microsoft.com/office/officeart/2005/8/layout/hList1"/>
    <dgm:cxn modelId="{6E48CE92-79DD-40BD-B049-4A8D3DB75C5E}" srcId="{088B1238-C338-4B7A-A5A3-23C2A0E11E43}" destId="{8475F79A-C2B4-444F-B7FF-2F75780EA76B}" srcOrd="3" destOrd="0" parTransId="{95B83551-1166-4098-9ED3-1CA5934C7EA7}" sibTransId="{F1CA6ACE-6451-45E6-836D-D74A78C1ED43}"/>
    <dgm:cxn modelId="{2FE86ADF-77F7-4063-9690-BAB369077955}" type="presOf" srcId="{8475F79A-C2B4-444F-B7FF-2F75780EA76B}" destId="{ED24687E-7A5F-4D83-ABDB-39D70C1A6DE3}" srcOrd="0" destOrd="3" presId="urn:microsoft.com/office/officeart/2005/8/layout/hList1"/>
    <dgm:cxn modelId="{354D7B6F-2D06-4ABA-9B9B-DE9747E111FC}" srcId="{088B1238-C338-4B7A-A5A3-23C2A0E11E43}" destId="{F427E8A4-0306-4775-A321-30B5547D24D8}" srcOrd="0" destOrd="0" parTransId="{8813A0CD-06CB-493F-BCD2-DCDCF496273A}" sibTransId="{340AD62F-1F32-4D52-A582-B487BFE544B8}"/>
    <dgm:cxn modelId="{7013D60C-9353-43B6-81CE-CF56DDE731EA}" srcId="{55854B5E-21DE-4160-8363-50422D0CE023}" destId="{4AF00800-ED91-4CB2-B387-3B0C20D40546}" srcOrd="0" destOrd="0" parTransId="{0BB562D4-6B06-47CA-B5D2-85CF0927D199}" sibTransId="{1928CD91-42E0-4801-A547-C7C16621F961}"/>
    <dgm:cxn modelId="{F75999B4-F155-4D65-AB0E-DC0E1A7EB299}" srcId="{66ADB104-8A81-4AA9-BEA7-464762232026}" destId="{65E4B229-B702-4E73-850C-1468EA1B4DE7}" srcOrd="1" destOrd="0" parTransId="{5C8B179E-3363-49A5-A2D2-4F7DE698B880}" sibTransId="{F7ABD710-9B96-491A-ACA0-75A75892D691}"/>
    <dgm:cxn modelId="{33EA5EF1-DA2D-40DB-A859-52DB0EBADBBB}" type="presOf" srcId="{088B1238-C338-4B7A-A5A3-23C2A0E11E43}" destId="{444E3BED-DD2A-458F-AB8E-740224F235C5}" srcOrd="0" destOrd="0" presId="urn:microsoft.com/office/officeart/2005/8/layout/hList1"/>
    <dgm:cxn modelId="{6DDD0E7C-7402-432B-BF63-85EC13F2288C}" srcId="{C09F0E02-7B56-4426-8C72-DD4A0D6134AC}" destId="{55854B5E-21DE-4160-8363-50422D0CE023}" srcOrd="2" destOrd="0" parTransId="{BA04C856-526B-44B8-9941-64579C9966E8}" sibTransId="{5E76EB1A-5A35-41D3-99A2-CDC9CA00BD0D}"/>
    <dgm:cxn modelId="{409B292D-1EBA-46E0-AF7D-DDCD9F1036DB}" srcId="{088B1238-C338-4B7A-A5A3-23C2A0E11E43}" destId="{8D24C3CE-4D8E-4481-B028-A2A18D1B6AF8}" srcOrd="1" destOrd="0" parTransId="{936B9299-B7C8-4590-90CC-E3C3148E3202}" sibTransId="{0935DD0C-C56A-4482-810A-6641049CF062}"/>
    <dgm:cxn modelId="{2BFA6459-D2E2-4AA6-A8D0-788FE8B23941}" srcId="{C09F0E02-7B56-4426-8C72-DD4A0D6134AC}" destId="{66ADB104-8A81-4AA9-BEA7-464762232026}" srcOrd="0" destOrd="0" parTransId="{70B237CD-680F-4A63-985D-8B57A06D22ED}" sibTransId="{C3C974D5-55D0-4195-8BC5-787C4A5507CA}"/>
    <dgm:cxn modelId="{F0BE69C3-D601-4E00-A8D2-9057CD378736}" type="presOf" srcId="{4AF00800-ED91-4CB2-B387-3B0C20D40546}" destId="{A9AB3F5F-0C38-4508-A6A5-7A20C5AD63CF}" srcOrd="0" destOrd="0" presId="urn:microsoft.com/office/officeart/2005/8/layout/hList1"/>
    <dgm:cxn modelId="{BEB3C56E-6B05-4020-9E20-16F0A7D9570A}" srcId="{C09F0E02-7B56-4426-8C72-DD4A0D6134AC}" destId="{088B1238-C338-4B7A-A5A3-23C2A0E11E43}" srcOrd="1" destOrd="0" parTransId="{4B5C0E76-5B7A-4188-9488-125D71667E02}" sibTransId="{B9CA3A58-BF6A-4AA3-BB25-B1AFA20A85E9}"/>
    <dgm:cxn modelId="{11A154A4-C8CE-4890-8346-35530ED644AD}" type="presOf" srcId="{C09F0E02-7B56-4426-8C72-DD4A0D6134AC}" destId="{B30D3B76-C9C6-40F9-B1B9-A2B932C44BED}" srcOrd="0" destOrd="0" presId="urn:microsoft.com/office/officeart/2005/8/layout/hList1"/>
    <dgm:cxn modelId="{0BCE5192-3A70-477B-95D8-30C1554449A5}" type="presOf" srcId="{55854B5E-21DE-4160-8363-50422D0CE023}" destId="{17A296C5-CE72-4111-9370-AA55F50E2040}" srcOrd="0" destOrd="0" presId="urn:microsoft.com/office/officeart/2005/8/layout/hList1"/>
    <dgm:cxn modelId="{F8ED758E-C387-46B0-B2AE-5040AD869B45}" type="presOf" srcId="{66ADB104-8A81-4AA9-BEA7-464762232026}" destId="{B0B0CE39-E499-430F-B7D5-5E97B3238D72}" srcOrd="0" destOrd="0" presId="urn:microsoft.com/office/officeart/2005/8/layout/hList1"/>
    <dgm:cxn modelId="{94107388-D6AC-4FE2-9F01-57DAEB769168}" srcId="{088B1238-C338-4B7A-A5A3-23C2A0E11E43}" destId="{BB721460-A4C0-4B31-882F-C114F0498B8C}" srcOrd="2" destOrd="0" parTransId="{254D40E1-7E98-47E1-AB61-491A08803D95}" sibTransId="{937DD4AC-FAA5-4737-8E94-2102DD00E64F}"/>
    <dgm:cxn modelId="{3DCD5936-AC17-4859-A4C1-65C2FE8C5082}" type="presOf" srcId="{8D24C3CE-4D8E-4481-B028-A2A18D1B6AF8}" destId="{ED24687E-7A5F-4D83-ABDB-39D70C1A6DE3}" srcOrd="0" destOrd="1" presId="urn:microsoft.com/office/officeart/2005/8/layout/hList1"/>
    <dgm:cxn modelId="{6DA6C67C-98E4-4471-B24F-725D8475B888}" type="presOf" srcId="{AA0618BD-F87D-409F-965E-E7948CC1CD16}" destId="{C5215E21-9CCA-496B-B646-D1AEDB89F218}" srcOrd="0" destOrd="2" presId="urn:microsoft.com/office/officeart/2005/8/layout/hList1"/>
    <dgm:cxn modelId="{E139563C-EE1B-43B4-B80C-C484C5F68ED0}" srcId="{66ADB104-8A81-4AA9-BEA7-464762232026}" destId="{AA0618BD-F87D-409F-965E-E7948CC1CD16}" srcOrd="2" destOrd="0" parTransId="{421E7B2B-8CA0-4BCF-99CC-7FF9762780F9}" sibTransId="{F62730D0-82F2-4048-896F-95CD8951D17E}"/>
    <dgm:cxn modelId="{4EBCBBEF-1B1D-420E-8066-78A4439A0AA1}" type="presOf" srcId="{BB721460-A4C0-4B31-882F-C114F0498B8C}" destId="{ED24687E-7A5F-4D83-ABDB-39D70C1A6DE3}" srcOrd="0" destOrd="2" presId="urn:microsoft.com/office/officeart/2005/8/layout/hList1"/>
    <dgm:cxn modelId="{84D1A29C-208A-4BD8-8722-8CCED02DDD05}" srcId="{66ADB104-8A81-4AA9-BEA7-464762232026}" destId="{B4B9B1C7-EADA-4050-AB98-785C7B965140}" srcOrd="0" destOrd="0" parTransId="{FB021B99-A542-40F0-BBDE-6673FCE47037}" sibTransId="{7C84C0B3-BFFF-4588-B7B6-6884F611CC2D}"/>
    <dgm:cxn modelId="{94F0B79F-249F-4D8D-969C-8C3605C98982}" type="presOf" srcId="{F427E8A4-0306-4775-A321-30B5547D24D8}" destId="{ED24687E-7A5F-4D83-ABDB-39D70C1A6DE3}" srcOrd="0" destOrd="0" presId="urn:microsoft.com/office/officeart/2005/8/layout/hList1"/>
    <dgm:cxn modelId="{70208DEC-3421-41E6-90A1-0FAD0E6CA7C0}" type="presParOf" srcId="{B30D3B76-C9C6-40F9-B1B9-A2B932C44BED}" destId="{B3848CE3-E94D-4B82-9C0E-DBB998526E62}" srcOrd="0" destOrd="0" presId="urn:microsoft.com/office/officeart/2005/8/layout/hList1"/>
    <dgm:cxn modelId="{2BDB09F1-FACD-4C00-9EE1-3BDAE0704F6C}" type="presParOf" srcId="{B3848CE3-E94D-4B82-9C0E-DBB998526E62}" destId="{B0B0CE39-E499-430F-B7D5-5E97B3238D72}" srcOrd="0" destOrd="0" presId="urn:microsoft.com/office/officeart/2005/8/layout/hList1"/>
    <dgm:cxn modelId="{FC57C90F-CCAC-4BE1-9F7F-A736075EBDE0}" type="presParOf" srcId="{B3848CE3-E94D-4B82-9C0E-DBB998526E62}" destId="{C5215E21-9CCA-496B-B646-D1AEDB89F218}" srcOrd="1" destOrd="0" presId="urn:microsoft.com/office/officeart/2005/8/layout/hList1"/>
    <dgm:cxn modelId="{4F9CBE08-29BC-4A0C-9B86-253580592D5B}" type="presParOf" srcId="{B30D3B76-C9C6-40F9-B1B9-A2B932C44BED}" destId="{C71687D4-D664-471E-84AD-E51A701A000D}" srcOrd="1" destOrd="0" presId="urn:microsoft.com/office/officeart/2005/8/layout/hList1"/>
    <dgm:cxn modelId="{DD41414D-ADF4-4EBC-AC16-B143E54687D7}" type="presParOf" srcId="{B30D3B76-C9C6-40F9-B1B9-A2B932C44BED}" destId="{B5EEDA5B-EB10-4230-B8EB-9BD1DC614276}" srcOrd="2" destOrd="0" presId="urn:microsoft.com/office/officeart/2005/8/layout/hList1"/>
    <dgm:cxn modelId="{93B43AFB-650E-4E9E-9334-429C0AE63E7B}" type="presParOf" srcId="{B5EEDA5B-EB10-4230-B8EB-9BD1DC614276}" destId="{444E3BED-DD2A-458F-AB8E-740224F235C5}" srcOrd="0" destOrd="0" presId="urn:microsoft.com/office/officeart/2005/8/layout/hList1"/>
    <dgm:cxn modelId="{90044137-4CE9-4D81-B769-49705416924C}" type="presParOf" srcId="{B5EEDA5B-EB10-4230-B8EB-9BD1DC614276}" destId="{ED24687E-7A5F-4D83-ABDB-39D70C1A6DE3}" srcOrd="1" destOrd="0" presId="urn:microsoft.com/office/officeart/2005/8/layout/hList1"/>
    <dgm:cxn modelId="{55EFF34A-EF5C-4C3F-95C4-A0DDB3DC32C1}" type="presParOf" srcId="{B30D3B76-C9C6-40F9-B1B9-A2B932C44BED}" destId="{2E5603FF-FF2E-45E8-BB0D-92616ABC92D2}" srcOrd="3" destOrd="0" presId="urn:microsoft.com/office/officeart/2005/8/layout/hList1"/>
    <dgm:cxn modelId="{A3F4C677-3BA7-4A9C-B1C9-652D77E2551D}" type="presParOf" srcId="{B30D3B76-C9C6-40F9-B1B9-A2B932C44BED}" destId="{E3666E39-20A2-4D0A-A78F-EF0D4045EC9B}" srcOrd="4" destOrd="0" presId="urn:microsoft.com/office/officeart/2005/8/layout/hList1"/>
    <dgm:cxn modelId="{59160072-2632-4192-B27D-A15D67F30FEA}" type="presParOf" srcId="{E3666E39-20A2-4D0A-A78F-EF0D4045EC9B}" destId="{17A296C5-CE72-4111-9370-AA55F50E2040}" srcOrd="0" destOrd="0" presId="urn:microsoft.com/office/officeart/2005/8/layout/hList1"/>
    <dgm:cxn modelId="{DAE19E68-5FB8-444A-AFBB-360FFC118094}" type="presParOf" srcId="{E3666E39-20A2-4D0A-A78F-EF0D4045EC9B}" destId="{A9AB3F5F-0C38-4508-A6A5-7A20C5AD63C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EE4306C-C5CF-42FC-855F-CAC832D73856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B05693CF-A15B-47CD-9069-6CAF6CE20ABD}">
      <dgm:prSet phldrT="[Text]"/>
      <dgm:spPr/>
      <dgm:t>
        <a:bodyPr vert="vert270"/>
        <a:lstStyle/>
        <a:p>
          <a:r>
            <a:rPr lang="en-US" dirty="0" smtClean="0"/>
            <a:t>Linear</a:t>
          </a:r>
          <a:endParaRPr lang="en-US" dirty="0"/>
        </a:p>
      </dgm:t>
    </dgm:pt>
    <dgm:pt modelId="{48D40E9F-D449-4087-BDE7-85DC0BA5425E}" type="parTrans" cxnId="{D2838604-BAB1-4515-8589-B95C565E8024}">
      <dgm:prSet/>
      <dgm:spPr/>
      <dgm:t>
        <a:bodyPr/>
        <a:lstStyle/>
        <a:p>
          <a:endParaRPr lang="en-US"/>
        </a:p>
      </dgm:t>
    </dgm:pt>
    <dgm:pt modelId="{F825E6CE-C4E1-47D5-8EFA-159A84C4B0C7}" type="sibTrans" cxnId="{D2838604-BAB1-4515-8589-B95C565E8024}">
      <dgm:prSet/>
      <dgm:spPr/>
      <dgm:t>
        <a:bodyPr/>
        <a:lstStyle/>
        <a:p>
          <a:endParaRPr lang="en-US"/>
        </a:p>
      </dgm:t>
    </dgm:pt>
    <dgm:pt modelId="{1A2E1775-CA19-4ABE-BE52-B20306812835}">
      <dgm:prSet phldrT="[Text]"/>
      <dgm:spPr/>
      <dgm:t>
        <a:bodyPr vert="vert270"/>
        <a:lstStyle/>
        <a:p>
          <a:r>
            <a:rPr lang="en-US" dirty="0" err="1" smtClean="0"/>
            <a:t>ReLU</a:t>
          </a:r>
          <a:endParaRPr lang="en-US" dirty="0"/>
        </a:p>
      </dgm:t>
    </dgm:pt>
    <dgm:pt modelId="{CC354EE5-6244-484B-8162-C29BBFC87A9A}" type="parTrans" cxnId="{A649E7E1-C3B9-422F-B337-A3A98FC7173B}">
      <dgm:prSet/>
      <dgm:spPr/>
      <dgm:t>
        <a:bodyPr/>
        <a:lstStyle/>
        <a:p>
          <a:endParaRPr lang="en-US"/>
        </a:p>
      </dgm:t>
    </dgm:pt>
    <dgm:pt modelId="{505BE36C-58D7-4525-9720-5CD29E146FE3}" type="sibTrans" cxnId="{A649E7E1-C3B9-422F-B337-A3A98FC7173B}">
      <dgm:prSet/>
      <dgm:spPr/>
      <dgm:t>
        <a:bodyPr/>
        <a:lstStyle/>
        <a:p>
          <a:endParaRPr lang="en-US"/>
        </a:p>
      </dgm:t>
    </dgm:pt>
    <dgm:pt modelId="{A0F4C311-9445-4AD5-9D8A-29DAACD1263E}">
      <dgm:prSet phldrT="[Text]"/>
      <dgm:spPr/>
      <dgm:t>
        <a:bodyPr vert="vert270"/>
        <a:lstStyle/>
        <a:p>
          <a:r>
            <a:rPr lang="en-US" dirty="0" smtClean="0"/>
            <a:t>Batch Normalization</a:t>
          </a:r>
          <a:endParaRPr lang="en-US" dirty="0"/>
        </a:p>
      </dgm:t>
    </dgm:pt>
    <dgm:pt modelId="{49CF8890-E385-45BA-9A29-DFE86855BEA0}" type="parTrans" cxnId="{47BF3D62-9CED-43E6-B8F3-03BADCE64945}">
      <dgm:prSet/>
      <dgm:spPr/>
      <dgm:t>
        <a:bodyPr/>
        <a:lstStyle/>
        <a:p>
          <a:endParaRPr lang="en-US"/>
        </a:p>
      </dgm:t>
    </dgm:pt>
    <dgm:pt modelId="{A8BCD9F2-40E2-4BB8-A04E-830B67061850}" type="sibTrans" cxnId="{47BF3D62-9CED-43E6-B8F3-03BADCE64945}">
      <dgm:prSet/>
      <dgm:spPr/>
      <dgm:t>
        <a:bodyPr/>
        <a:lstStyle/>
        <a:p>
          <a:endParaRPr lang="en-US"/>
        </a:p>
      </dgm:t>
    </dgm:pt>
    <dgm:pt modelId="{CE80498F-5FC6-498D-89B2-A345BC868809}">
      <dgm:prSet phldrT="[Text]"/>
      <dgm:spPr/>
      <dgm:t>
        <a:bodyPr vert="vert270"/>
        <a:lstStyle/>
        <a:p>
          <a:r>
            <a:rPr lang="en-US" dirty="0" smtClean="0"/>
            <a:t>Linear</a:t>
          </a:r>
          <a:endParaRPr lang="en-US" dirty="0"/>
        </a:p>
      </dgm:t>
    </dgm:pt>
    <dgm:pt modelId="{4F5324B0-26F1-43DD-A2A1-F6C3C2C05D45}" type="parTrans" cxnId="{D009248E-9293-419B-BCCC-723D6C934662}">
      <dgm:prSet/>
      <dgm:spPr/>
      <dgm:t>
        <a:bodyPr/>
        <a:lstStyle/>
        <a:p>
          <a:endParaRPr lang="en-US"/>
        </a:p>
      </dgm:t>
    </dgm:pt>
    <dgm:pt modelId="{03A9C95D-8CCB-44FD-823D-412632869256}" type="sibTrans" cxnId="{D009248E-9293-419B-BCCC-723D6C934662}">
      <dgm:prSet/>
      <dgm:spPr/>
      <dgm:t>
        <a:bodyPr/>
        <a:lstStyle/>
        <a:p>
          <a:endParaRPr lang="en-US"/>
        </a:p>
      </dgm:t>
    </dgm:pt>
    <dgm:pt modelId="{E3702FB3-04E7-44C9-9537-362B04154180}">
      <dgm:prSet phldrT="[Text]"/>
      <dgm:spPr/>
      <dgm:t>
        <a:bodyPr vert="vert270"/>
        <a:lstStyle/>
        <a:p>
          <a:r>
            <a:rPr lang="en-US" dirty="0" smtClean="0"/>
            <a:t>Normalization</a:t>
          </a:r>
          <a:endParaRPr lang="en-US" dirty="0"/>
        </a:p>
      </dgm:t>
    </dgm:pt>
    <dgm:pt modelId="{26933FFD-4531-4856-A303-8ECF98CA089D}" type="parTrans" cxnId="{453E0CA0-6215-4074-9171-86246E969E2B}">
      <dgm:prSet/>
      <dgm:spPr/>
      <dgm:t>
        <a:bodyPr/>
        <a:lstStyle/>
        <a:p>
          <a:endParaRPr lang="en-US"/>
        </a:p>
      </dgm:t>
    </dgm:pt>
    <dgm:pt modelId="{533A6600-85ED-4A26-93E3-F6DD1079136B}" type="sibTrans" cxnId="{453E0CA0-6215-4074-9171-86246E969E2B}">
      <dgm:prSet/>
      <dgm:spPr/>
      <dgm:t>
        <a:bodyPr/>
        <a:lstStyle/>
        <a:p>
          <a:endParaRPr lang="en-US"/>
        </a:p>
      </dgm:t>
    </dgm:pt>
    <dgm:pt modelId="{9A7B98E1-71EC-4C59-906B-932D8D959F96}" type="pres">
      <dgm:prSet presAssocID="{AEE4306C-C5CF-42FC-855F-CAC832D73856}" presName="Name0" presStyleCnt="0">
        <dgm:presLayoutVars>
          <dgm:dir/>
          <dgm:resizeHandles val="exact"/>
        </dgm:presLayoutVars>
      </dgm:prSet>
      <dgm:spPr/>
    </dgm:pt>
    <dgm:pt modelId="{2E8C720B-5B1A-473F-A270-99B4DA9EBB98}" type="pres">
      <dgm:prSet presAssocID="{B05693CF-A15B-47CD-9069-6CAF6CE20ABD}" presName="node" presStyleLbl="node1" presStyleIdx="0" presStyleCnt="5" custScaleX="36721" custScaleY="2877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BD89A2-3B0A-46E3-8B4C-26DB310DCD01}" type="pres">
      <dgm:prSet presAssocID="{F825E6CE-C4E1-47D5-8EFA-159A84C4B0C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68121C86-FF31-4CF6-B24A-469AE063C6A8}" type="pres">
      <dgm:prSet presAssocID="{F825E6CE-C4E1-47D5-8EFA-159A84C4B0C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B921A6EB-ABE6-4E30-A625-B6E33BD9F289}" type="pres">
      <dgm:prSet presAssocID="{1A2E1775-CA19-4ABE-BE52-B20306812835}" presName="node" presStyleLbl="node1" presStyleIdx="1" presStyleCnt="5" custScaleX="36721" custScaleY="2877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7F1267-1CBA-4E2D-9337-D9325E0CBF57}" type="pres">
      <dgm:prSet presAssocID="{505BE36C-58D7-4525-9720-5CD29E146FE3}" presName="sibTrans" presStyleLbl="sibTrans2D1" presStyleIdx="1" presStyleCnt="4"/>
      <dgm:spPr/>
      <dgm:t>
        <a:bodyPr/>
        <a:lstStyle/>
        <a:p>
          <a:endParaRPr lang="en-US"/>
        </a:p>
      </dgm:t>
    </dgm:pt>
    <dgm:pt modelId="{C4A8879D-58F3-4866-BBBA-D523878F5C84}" type="pres">
      <dgm:prSet presAssocID="{505BE36C-58D7-4525-9720-5CD29E146FE3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F717017E-9B10-4473-AAA7-D1C70FCF136B}" type="pres">
      <dgm:prSet presAssocID="{A0F4C311-9445-4AD5-9D8A-29DAACD1263E}" presName="node" presStyleLbl="node1" presStyleIdx="2" presStyleCnt="5" custScaleX="36721" custScaleY="2877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70055-55DB-4946-812C-F41EAA607091}" type="pres">
      <dgm:prSet presAssocID="{A8BCD9F2-40E2-4BB8-A04E-830B67061850}" presName="sibTrans" presStyleLbl="sibTrans2D1" presStyleIdx="2" presStyleCnt="4"/>
      <dgm:spPr/>
      <dgm:t>
        <a:bodyPr/>
        <a:lstStyle/>
        <a:p>
          <a:endParaRPr lang="en-US"/>
        </a:p>
      </dgm:t>
    </dgm:pt>
    <dgm:pt modelId="{3F3CB395-B3CA-4BA8-9465-86D56A36812E}" type="pres">
      <dgm:prSet presAssocID="{A8BCD9F2-40E2-4BB8-A04E-830B67061850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5C47EE7-1E71-47F5-9867-0FEB54FCD85B}" type="pres">
      <dgm:prSet presAssocID="{CE80498F-5FC6-498D-89B2-A345BC868809}" presName="node" presStyleLbl="node1" presStyleIdx="3" presStyleCnt="5" custScaleX="36721" custScaleY="2877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6F6537-F90A-468C-86E3-347EC4301FB1}" type="pres">
      <dgm:prSet presAssocID="{03A9C95D-8CCB-44FD-823D-41263286925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E31A6D59-696C-4731-BA85-03E3CEA1D840}" type="pres">
      <dgm:prSet presAssocID="{03A9C95D-8CCB-44FD-823D-41263286925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F967425F-C21C-4C55-85CD-FBD1F1BD5746}" type="pres">
      <dgm:prSet presAssocID="{E3702FB3-04E7-44C9-9537-362B04154180}" presName="node" presStyleLbl="node1" presStyleIdx="4" presStyleCnt="5" custScaleX="33290" custScaleY="1884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838604-BAB1-4515-8589-B95C565E8024}" srcId="{AEE4306C-C5CF-42FC-855F-CAC832D73856}" destId="{B05693CF-A15B-47CD-9069-6CAF6CE20ABD}" srcOrd="0" destOrd="0" parTransId="{48D40E9F-D449-4087-BDE7-85DC0BA5425E}" sibTransId="{F825E6CE-C4E1-47D5-8EFA-159A84C4B0C7}"/>
    <dgm:cxn modelId="{7CAD9767-81F4-4111-BBFB-CBAD16650508}" type="presOf" srcId="{03A9C95D-8CCB-44FD-823D-412632869256}" destId="{EA6F6537-F90A-468C-86E3-347EC4301FB1}" srcOrd="0" destOrd="0" presId="urn:microsoft.com/office/officeart/2005/8/layout/process1"/>
    <dgm:cxn modelId="{C4FAC61F-530E-4275-8CB0-7C943DDE9D91}" type="presOf" srcId="{A8BCD9F2-40E2-4BB8-A04E-830B67061850}" destId="{AB670055-55DB-4946-812C-F41EAA607091}" srcOrd="0" destOrd="0" presId="urn:microsoft.com/office/officeart/2005/8/layout/process1"/>
    <dgm:cxn modelId="{1377ECFA-A0DB-44D4-BD0E-667BE637F4C0}" type="presOf" srcId="{E3702FB3-04E7-44C9-9537-362B04154180}" destId="{F967425F-C21C-4C55-85CD-FBD1F1BD5746}" srcOrd="0" destOrd="0" presId="urn:microsoft.com/office/officeart/2005/8/layout/process1"/>
    <dgm:cxn modelId="{4ABD3047-2248-42D9-A226-D08149BF624D}" type="presOf" srcId="{CE80498F-5FC6-498D-89B2-A345BC868809}" destId="{95C47EE7-1E71-47F5-9867-0FEB54FCD85B}" srcOrd="0" destOrd="0" presId="urn:microsoft.com/office/officeart/2005/8/layout/process1"/>
    <dgm:cxn modelId="{F2206BDC-9B50-4F7C-BF3E-337BAE4017FC}" type="presOf" srcId="{A8BCD9F2-40E2-4BB8-A04E-830B67061850}" destId="{3F3CB395-B3CA-4BA8-9465-86D56A36812E}" srcOrd="1" destOrd="0" presId="urn:microsoft.com/office/officeart/2005/8/layout/process1"/>
    <dgm:cxn modelId="{79EF962C-0C6F-440E-BF08-F33D170105CB}" type="presOf" srcId="{03A9C95D-8CCB-44FD-823D-412632869256}" destId="{E31A6D59-696C-4731-BA85-03E3CEA1D840}" srcOrd="1" destOrd="0" presId="urn:microsoft.com/office/officeart/2005/8/layout/process1"/>
    <dgm:cxn modelId="{57A0EBB1-6CBE-4D98-B0D7-F0504E8F7C38}" type="presOf" srcId="{1A2E1775-CA19-4ABE-BE52-B20306812835}" destId="{B921A6EB-ABE6-4E30-A625-B6E33BD9F289}" srcOrd="0" destOrd="0" presId="urn:microsoft.com/office/officeart/2005/8/layout/process1"/>
    <dgm:cxn modelId="{A649E7E1-C3B9-422F-B337-A3A98FC7173B}" srcId="{AEE4306C-C5CF-42FC-855F-CAC832D73856}" destId="{1A2E1775-CA19-4ABE-BE52-B20306812835}" srcOrd="1" destOrd="0" parTransId="{CC354EE5-6244-484B-8162-C29BBFC87A9A}" sibTransId="{505BE36C-58D7-4525-9720-5CD29E146FE3}"/>
    <dgm:cxn modelId="{D009248E-9293-419B-BCCC-723D6C934662}" srcId="{AEE4306C-C5CF-42FC-855F-CAC832D73856}" destId="{CE80498F-5FC6-498D-89B2-A345BC868809}" srcOrd="3" destOrd="0" parTransId="{4F5324B0-26F1-43DD-A2A1-F6C3C2C05D45}" sibTransId="{03A9C95D-8CCB-44FD-823D-412632869256}"/>
    <dgm:cxn modelId="{4E6EC026-622B-4605-A788-0FCA3237BE70}" type="presOf" srcId="{505BE36C-58D7-4525-9720-5CD29E146FE3}" destId="{2B7F1267-1CBA-4E2D-9337-D9325E0CBF57}" srcOrd="0" destOrd="0" presId="urn:microsoft.com/office/officeart/2005/8/layout/process1"/>
    <dgm:cxn modelId="{453E0CA0-6215-4074-9171-86246E969E2B}" srcId="{AEE4306C-C5CF-42FC-855F-CAC832D73856}" destId="{E3702FB3-04E7-44C9-9537-362B04154180}" srcOrd="4" destOrd="0" parTransId="{26933FFD-4531-4856-A303-8ECF98CA089D}" sibTransId="{533A6600-85ED-4A26-93E3-F6DD1079136B}"/>
    <dgm:cxn modelId="{3AA49E25-6025-47BB-B5EE-B7A9DB10817A}" type="presOf" srcId="{505BE36C-58D7-4525-9720-5CD29E146FE3}" destId="{C4A8879D-58F3-4866-BBBA-D523878F5C84}" srcOrd="1" destOrd="0" presId="urn:microsoft.com/office/officeart/2005/8/layout/process1"/>
    <dgm:cxn modelId="{F536289D-A8CE-4F9F-91D3-230656AD62C0}" type="presOf" srcId="{F825E6CE-C4E1-47D5-8EFA-159A84C4B0C7}" destId="{68121C86-FF31-4CF6-B24A-469AE063C6A8}" srcOrd="1" destOrd="0" presId="urn:microsoft.com/office/officeart/2005/8/layout/process1"/>
    <dgm:cxn modelId="{41D1EA0A-AD6A-4C6C-85BB-BD852F2FF724}" type="presOf" srcId="{B05693CF-A15B-47CD-9069-6CAF6CE20ABD}" destId="{2E8C720B-5B1A-473F-A270-99B4DA9EBB98}" srcOrd="0" destOrd="0" presId="urn:microsoft.com/office/officeart/2005/8/layout/process1"/>
    <dgm:cxn modelId="{47BF3D62-9CED-43E6-B8F3-03BADCE64945}" srcId="{AEE4306C-C5CF-42FC-855F-CAC832D73856}" destId="{A0F4C311-9445-4AD5-9D8A-29DAACD1263E}" srcOrd="2" destOrd="0" parTransId="{49CF8890-E385-45BA-9A29-DFE86855BEA0}" sibTransId="{A8BCD9F2-40E2-4BB8-A04E-830B67061850}"/>
    <dgm:cxn modelId="{353AE643-05D2-4703-A3FE-17166FD740F4}" type="presOf" srcId="{AEE4306C-C5CF-42FC-855F-CAC832D73856}" destId="{9A7B98E1-71EC-4C59-906B-932D8D959F96}" srcOrd="0" destOrd="0" presId="urn:microsoft.com/office/officeart/2005/8/layout/process1"/>
    <dgm:cxn modelId="{0DA28DA0-887B-46BA-AC65-77DC97164AD8}" type="presOf" srcId="{F825E6CE-C4E1-47D5-8EFA-159A84C4B0C7}" destId="{64BD89A2-3B0A-46E3-8B4C-26DB310DCD01}" srcOrd="0" destOrd="0" presId="urn:microsoft.com/office/officeart/2005/8/layout/process1"/>
    <dgm:cxn modelId="{D4101463-D2F0-44CD-8745-A4EF84544DF9}" type="presOf" srcId="{A0F4C311-9445-4AD5-9D8A-29DAACD1263E}" destId="{F717017E-9B10-4473-AAA7-D1C70FCF136B}" srcOrd="0" destOrd="0" presId="urn:microsoft.com/office/officeart/2005/8/layout/process1"/>
    <dgm:cxn modelId="{3EBBB8C4-B47F-4EBF-941A-7BACF57EEF4D}" type="presParOf" srcId="{9A7B98E1-71EC-4C59-906B-932D8D959F96}" destId="{2E8C720B-5B1A-473F-A270-99B4DA9EBB98}" srcOrd="0" destOrd="0" presId="urn:microsoft.com/office/officeart/2005/8/layout/process1"/>
    <dgm:cxn modelId="{B5B29B8C-CF15-4874-A8A5-D951413E79BA}" type="presParOf" srcId="{9A7B98E1-71EC-4C59-906B-932D8D959F96}" destId="{64BD89A2-3B0A-46E3-8B4C-26DB310DCD01}" srcOrd="1" destOrd="0" presId="urn:microsoft.com/office/officeart/2005/8/layout/process1"/>
    <dgm:cxn modelId="{2C08CE7B-F7A2-46C0-9402-7A494D998A36}" type="presParOf" srcId="{64BD89A2-3B0A-46E3-8B4C-26DB310DCD01}" destId="{68121C86-FF31-4CF6-B24A-469AE063C6A8}" srcOrd="0" destOrd="0" presId="urn:microsoft.com/office/officeart/2005/8/layout/process1"/>
    <dgm:cxn modelId="{9528BA64-BD4C-4C9D-9323-11A83EF79200}" type="presParOf" srcId="{9A7B98E1-71EC-4C59-906B-932D8D959F96}" destId="{B921A6EB-ABE6-4E30-A625-B6E33BD9F289}" srcOrd="2" destOrd="0" presId="urn:microsoft.com/office/officeart/2005/8/layout/process1"/>
    <dgm:cxn modelId="{99228018-B11D-49A8-B372-B1C98BAB6D8B}" type="presParOf" srcId="{9A7B98E1-71EC-4C59-906B-932D8D959F96}" destId="{2B7F1267-1CBA-4E2D-9337-D9325E0CBF57}" srcOrd="3" destOrd="0" presId="urn:microsoft.com/office/officeart/2005/8/layout/process1"/>
    <dgm:cxn modelId="{33486AAE-76A7-427E-B254-CAA912FF4559}" type="presParOf" srcId="{2B7F1267-1CBA-4E2D-9337-D9325E0CBF57}" destId="{C4A8879D-58F3-4866-BBBA-D523878F5C84}" srcOrd="0" destOrd="0" presId="urn:microsoft.com/office/officeart/2005/8/layout/process1"/>
    <dgm:cxn modelId="{EE8ED599-AC43-4354-B568-3B1CD0A529AD}" type="presParOf" srcId="{9A7B98E1-71EC-4C59-906B-932D8D959F96}" destId="{F717017E-9B10-4473-AAA7-D1C70FCF136B}" srcOrd="4" destOrd="0" presId="urn:microsoft.com/office/officeart/2005/8/layout/process1"/>
    <dgm:cxn modelId="{3CDE0F37-BB47-4FD2-8473-052299D78B96}" type="presParOf" srcId="{9A7B98E1-71EC-4C59-906B-932D8D959F96}" destId="{AB670055-55DB-4946-812C-F41EAA607091}" srcOrd="5" destOrd="0" presId="urn:microsoft.com/office/officeart/2005/8/layout/process1"/>
    <dgm:cxn modelId="{2E7BC359-490D-4D3F-A525-B884BA3F2BFF}" type="presParOf" srcId="{AB670055-55DB-4946-812C-F41EAA607091}" destId="{3F3CB395-B3CA-4BA8-9465-86D56A36812E}" srcOrd="0" destOrd="0" presId="urn:microsoft.com/office/officeart/2005/8/layout/process1"/>
    <dgm:cxn modelId="{1C4A152A-A3FF-4996-8225-853D99ECBF8B}" type="presParOf" srcId="{9A7B98E1-71EC-4C59-906B-932D8D959F96}" destId="{95C47EE7-1E71-47F5-9867-0FEB54FCD85B}" srcOrd="6" destOrd="0" presId="urn:microsoft.com/office/officeart/2005/8/layout/process1"/>
    <dgm:cxn modelId="{451C9563-AB2A-47CE-A6BF-81C7CF9BEAB6}" type="presParOf" srcId="{9A7B98E1-71EC-4C59-906B-932D8D959F96}" destId="{EA6F6537-F90A-468C-86E3-347EC4301FB1}" srcOrd="7" destOrd="0" presId="urn:microsoft.com/office/officeart/2005/8/layout/process1"/>
    <dgm:cxn modelId="{BD004EE3-7DE2-48AF-A3CA-24E6F3F8E46F}" type="presParOf" srcId="{EA6F6537-F90A-468C-86E3-347EC4301FB1}" destId="{E31A6D59-696C-4731-BA85-03E3CEA1D840}" srcOrd="0" destOrd="0" presId="urn:microsoft.com/office/officeart/2005/8/layout/process1"/>
    <dgm:cxn modelId="{03FFD123-C923-450D-9E51-4F03AFC74D79}" type="presParOf" srcId="{9A7B98E1-71EC-4C59-906B-932D8D959F96}" destId="{F967425F-C21C-4C55-85CD-FBD1F1BD574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EE4306C-C5CF-42FC-855F-CAC832D73856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B05693CF-A15B-47CD-9069-6CAF6CE20ABD}">
      <dgm:prSet phldrT="[Text]"/>
      <dgm:spPr/>
      <dgm:t>
        <a:bodyPr vert="vert270"/>
        <a:lstStyle/>
        <a:p>
          <a:r>
            <a:rPr lang="en-US" dirty="0" smtClean="0"/>
            <a:t>Linear</a:t>
          </a:r>
          <a:endParaRPr lang="en-US" dirty="0"/>
        </a:p>
      </dgm:t>
    </dgm:pt>
    <dgm:pt modelId="{48D40E9F-D449-4087-BDE7-85DC0BA5425E}" type="parTrans" cxnId="{D2838604-BAB1-4515-8589-B95C565E8024}">
      <dgm:prSet/>
      <dgm:spPr/>
      <dgm:t>
        <a:bodyPr/>
        <a:lstStyle/>
        <a:p>
          <a:endParaRPr lang="en-US"/>
        </a:p>
      </dgm:t>
    </dgm:pt>
    <dgm:pt modelId="{F825E6CE-C4E1-47D5-8EFA-159A84C4B0C7}" type="sibTrans" cxnId="{D2838604-BAB1-4515-8589-B95C565E8024}">
      <dgm:prSet/>
      <dgm:spPr/>
      <dgm:t>
        <a:bodyPr/>
        <a:lstStyle/>
        <a:p>
          <a:endParaRPr lang="en-US"/>
        </a:p>
      </dgm:t>
    </dgm:pt>
    <dgm:pt modelId="{1A2E1775-CA19-4ABE-BE52-B20306812835}">
      <dgm:prSet phldrT="[Text]"/>
      <dgm:spPr/>
      <dgm:t>
        <a:bodyPr vert="vert270"/>
        <a:lstStyle/>
        <a:p>
          <a:r>
            <a:rPr lang="en-US" dirty="0" err="1" smtClean="0"/>
            <a:t>ReLU</a:t>
          </a:r>
          <a:endParaRPr lang="en-US" dirty="0"/>
        </a:p>
      </dgm:t>
    </dgm:pt>
    <dgm:pt modelId="{CC354EE5-6244-484B-8162-C29BBFC87A9A}" type="parTrans" cxnId="{A649E7E1-C3B9-422F-B337-A3A98FC7173B}">
      <dgm:prSet/>
      <dgm:spPr/>
      <dgm:t>
        <a:bodyPr/>
        <a:lstStyle/>
        <a:p>
          <a:endParaRPr lang="en-US"/>
        </a:p>
      </dgm:t>
    </dgm:pt>
    <dgm:pt modelId="{505BE36C-58D7-4525-9720-5CD29E146FE3}" type="sibTrans" cxnId="{A649E7E1-C3B9-422F-B337-A3A98FC7173B}">
      <dgm:prSet/>
      <dgm:spPr/>
      <dgm:t>
        <a:bodyPr/>
        <a:lstStyle/>
        <a:p>
          <a:endParaRPr lang="en-US"/>
        </a:p>
      </dgm:t>
    </dgm:pt>
    <dgm:pt modelId="{A0F4C311-9445-4AD5-9D8A-29DAACD1263E}">
      <dgm:prSet phldrT="[Text]"/>
      <dgm:spPr/>
      <dgm:t>
        <a:bodyPr vert="vert270"/>
        <a:lstStyle/>
        <a:p>
          <a:r>
            <a:rPr lang="en-US" dirty="0" smtClean="0"/>
            <a:t>Batch Normalization</a:t>
          </a:r>
          <a:endParaRPr lang="en-US" dirty="0"/>
        </a:p>
      </dgm:t>
    </dgm:pt>
    <dgm:pt modelId="{49CF8890-E385-45BA-9A29-DFE86855BEA0}" type="parTrans" cxnId="{47BF3D62-9CED-43E6-B8F3-03BADCE64945}">
      <dgm:prSet/>
      <dgm:spPr/>
      <dgm:t>
        <a:bodyPr/>
        <a:lstStyle/>
        <a:p>
          <a:endParaRPr lang="en-US"/>
        </a:p>
      </dgm:t>
    </dgm:pt>
    <dgm:pt modelId="{A8BCD9F2-40E2-4BB8-A04E-830B67061850}" type="sibTrans" cxnId="{47BF3D62-9CED-43E6-B8F3-03BADCE64945}">
      <dgm:prSet/>
      <dgm:spPr/>
      <dgm:t>
        <a:bodyPr/>
        <a:lstStyle/>
        <a:p>
          <a:endParaRPr lang="en-US"/>
        </a:p>
      </dgm:t>
    </dgm:pt>
    <dgm:pt modelId="{CE80498F-5FC6-498D-89B2-A345BC868809}">
      <dgm:prSet phldrT="[Text]"/>
      <dgm:spPr/>
      <dgm:t>
        <a:bodyPr vert="vert270"/>
        <a:lstStyle/>
        <a:p>
          <a:r>
            <a:rPr lang="en-US" dirty="0" smtClean="0"/>
            <a:t>Linear</a:t>
          </a:r>
          <a:endParaRPr lang="en-US" dirty="0"/>
        </a:p>
      </dgm:t>
    </dgm:pt>
    <dgm:pt modelId="{4F5324B0-26F1-43DD-A2A1-F6C3C2C05D45}" type="parTrans" cxnId="{D009248E-9293-419B-BCCC-723D6C934662}">
      <dgm:prSet/>
      <dgm:spPr/>
      <dgm:t>
        <a:bodyPr/>
        <a:lstStyle/>
        <a:p>
          <a:endParaRPr lang="en-US"/>
        </a:p>
      </dgm:t>
    </dgm:pt>
    <dgm:pt modelId="{03A9C95D-8CCB-44FD-823D-412632869256}" type="sibTrans" cxnId="{D009248E-9293-419B-BCCC-723D6C934662}">
      <dgm:prSet/>
      <dgm:spPr/>
      <dgm:t>
        <a:bodyPr/>
        <a:lstStyle/>
        <a:p>
          <a:endParaRPr lang="en-US"/>
        </a:p>
      </dgm:t>
    </dgm:pt>
    <dgm:pt modelId="{F5CEA939-EE7C-4A22-9FC8-8AC211A0F678}">
      <dgm:prSet phldrT="[Text]"/>
      <dgm:spPr/>
      <dgm:t>
        <a:bodyPr vert="vert270"/>
        <a:lstStyle/>
        <a:p>
          <a:r>
            <a:rPr lang="en-US" dirty="0" smtClean="0"/>
            <a:t>Sigmoid</a:t>
          </a:r>
          <a:endParaRPr lang="en-US" dirty="0"/>
        </a:p>
      </dgm:t>
    </dgm:pt>
    <dgm:pt modelId="{BCD144E9-9F0B-4B9D-AA99-E6789DE839B2}" type="parTrans" cxnId="{74E2945D-331D-4257-9EF3-ACF39E97A458}">
      <dgm:prSet/>
      <dgm:spPr/>
      <dgm:t>
        <a:bodyPr/>
        <a:lstStyle/>
        <a:p>
          <a:endParaRPr lang="en-US"/>
        </a:p>
      </dgm:t>
    </dgm:pt>
    <dgm:pt modelId="{01E05985-6A08-4B60-9A66-30674AB7B2F9}" type="sibTrans" cxnId="{74E2945D-331D-4257-9EF3-ACF39E97A458}">
      <dgm:prSet/>
      <dgm:spPr/>
      <dgm:t>
        <a:bodyPr/>
        <a:lstStyle/>
        <a:p>
          <a:endParaRPr lang="en-US"/>
        </a:p>
      </dgm:t>
    </dgm:pt>
    <dgm:pt modelId="{9A7B98E1-71EC-4C59-906B-932D8D959F96}" type="pres">
      <dgm:prSet presAssocID="{AEE4306C-C5CF-42FC-855F-CAC832D73856}" presName="Name0" presStyleCnt="0">
        <dgm:presLayoutVars>
          <dgm:dir/>
          <dgm:resizeHandles val="exact"/>
        </dgm:presLayoutVars>
      </dgm:prSet>
      <dgm:spPr/>
    </dgm:pt>
    <dgm:pt modelId="{2E8C720B-5B1A-473F-A270-99B4DA9EBB98}" type="pres">
      <dgm:prSet presAssocID="{B05693CF-A15B-47CD-9069-6CAF6CE20ABD}" presName="node" presStyleLbl="node1" presStyleIdx="0" presStyleCnt="5" custScaleX="36721" custScaleY="2877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BD89A2-3B0A-46E3-8B4C-26DB310DCD01}" type="pres">
      <dgm:prSet presAssocID="{F825E6CE-C4E1-47D5-8EFA-159A84C4B0C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68121C86-FF31-4CF6-B24A-469AE063C6A8}" type="pres">
      <dgm:prSet presAssocID="{F825E6CE-C4E1-47D5-8EFA-159A84C4B0C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B921A6EB-ABE6-4E30-A625-B6E33BD9F289}" type="pres">
      <dgm:prSet presAssocID="{1A2E1775-CA19-4ABE-BE52-B20306812835}" presName="node" presStyleLbl="node1" presStyleIdx="1" presStyleCnt="5" custScaleX="36721" custScaleY="2877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7F1267-1CBA-4E2D-9337-D9325E0CBF57}" type="pres">
      <dgm:prSet presAssocID="{505BE36C-58D7-4525-9720-5CD29E146FE3}" presName="sibTrans" presStyleLbl="sibTrans2D1" presStyleIdx="1" presStyleCnt="4"/>
      <dgm:spPr/>
      <dgm:t>
        <a:bodyPr/>
        <a:lstStyle/>
        <a:p>
          <a:endParaRPr lang="en-US"/>
        </a:p>
      </dgm:t>
    </dgm:pt>
    <dgm:pt modelId="{C4A8879D-58F3-4866-BBBA-D523878F5C84}" type="pres">
      <dgm:prSet presAssocID="{505BE36C-58D7-4525-9720-5CD29E146FE3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F717017E-9B10-4473-AAA7-D1C70FCF136B}" type="pres">
      <dgm:prSet presAssocID="{A0F4C311-9445-4AD5-9D8A-29DAACD1263E}" presName="node" presStyleLbl="node1" presStyleIdx="2" presStyleCnt="5" custScaleX="36721" custScaleY="2877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70055-55DB-4946-812C-F41EAA607091}" type="pres">
      <dgm:prSet presAssocID="{A8BCD9F2-40E2-4BB8-A04E-830B67061850}" presName="sibTrans" presStyleLbl="sibTrans2D1" presStyleIdx="2" presStyleCnt="4"/>
      <dgm:spPr/>
      <dgm:t>
        <a:bodyPr/>
        <a:lstStyle/>
        <a:p>
          <a:endParaRPr lang="en-US"/>
        </a:p>
      </dgm:t>
    </dgm:pt>
    <dgm:pt modelId="{3F3CB395-B3CA-4BA8-9465-86D56A36812E}" type="pres">
      <dgm:prSet presAssocID="{A8BCD9F2-40E2-4BB8-A04E-830B67061850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5C47EE7-1E71-47F5-9867-0FEB54FCD85B}" type="pres">
      <dgm:prSet presAssocID="{CE80498F-5FC6-498D-89B2-A345BC868809}" presName="node" presStyleLbl="node1" presStyleIdx="3" presStyleCnt="5" custScaleX="36721" custScaleY="2877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42C9C9-408E-42AB-B578-85FC75B070E0}" type="pres">
      <dgm:prSet presAssocID="{03A9C95D-8CCB-44FD-823D-41263286925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B888F396-9423-440E-AA84-AB26764316F3}" type="pres">
      <dgm:prSet presAssocID="{03A9C95D-8CCB-44FD-823D-41263286925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BFE9BC8C-72A5-4D83-B332-46CC4A0EF4B2}" type="pres">
      <dgm:prSet presAssocID="{F5CEA939-EE7C-4A22-9FC8-8AC211A0F678}" presName="node" presStyleLbl="node1" presStyleIdx="4" presStyleCnt="5" custScaleX="31872" custScaleY="179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BF3D62-9CED-43E6-B8F3-03BADCE64945}" srcId="{AEE4306C-C5CF-42FC-855F-CAC832D73856}" destId="{A0F4C311-9445-4AD5-9D8A-29DAACD1263E}" srcOrd="2" destOrd="0" parTransId="{49CF8890-E385-45BA-9A29-DFE86855BEA0}" sibTransId="{A8BCD9F2-40E2-4BB8-A04E-830B67061850}"/>
    <dgm:cxn modelId="{F2206BDC-9B50-4F7C-BF3E-337BAE4017FC}" type="presOf" srcId="{A8BCD9F2-40E2-4BB8-A04E-830B67061850}" destId="{3F3CB395-B3CA-4BA8-9465-86D56A36812E}" srcOrd="1" destOrd="0" presId="urn:microsoft.com/office/officeart/2005/8/layout/process1"/>
    <dgm:cxn modelId="{D9F9ECE4-D2ED-4D9A-A1CA-4B5A65774922}" type="presOf" srcId="{03A9C95D-8CCB-44FD-823D-412632869256}" destId="{B888F396-9423-440E-AA84-AB26764316F3}" srcOrd="1" destOrd="0" presId="urn:microsoft.com/office/officeart/2005/8/layout/process1"/>
    <dgm:cxn modelId="{F536289D-A8CE-4F9F-91D3-230656AD62C0}" type="presOf" srcId="{F825E6CE-C4E1-47D5-8EFA-159A84C4B0C7}" destId="{68121C86-FF31-4CF6-B24A-469AE063C6A8}" srcOrd="1" destOrd="0" presId="urn:microsoft.com/office/officeart/2005/8/layout/process1"/>
    <dgm:cxn modelId="{4ABD3047-2248-42D9-A226-D08149BF624D}" type="presOf" srcId="{CE80498F-5FC6-498D-89B2-A345BC868809}" destId="{95C47EE7-1E71-47F5-9867-0FEB54FCD85B}" srcOrd="0" destOrd="0" presId="urn:microsoft.com/office/officeart/2005/8/layout/process1"/>
    <dgm:cxn modelId="{C4FAC61F-530E-4275-8CB0-7C943DDE9D91}" type="presOf" srcId="{A8BCD9F2-40E2-4BB8-A04E-830B67061850}" destId="{AB670055-55DB-4946-812C-F41EAA607091}" srcOrd="0" destOrd="0" presId="urn:microsoft.com/office/officeart/2005/8/layout/process1"/>
    <dgm:cxn modelId="{353AE643-05D2-4703-A3FE-17166FD740F4}" type="presOf" srcId="{AEE4306C-C5CF-42FC-855F-CAC832D73856}" destId="{9A7B98E1-71EC-4C59-906B-932D8D959F96}" srcOrd="0" destOrd="0" presId="urn:microsoft.com/office/officeart/2005/8/layout/process1"/>
    <dgm:cxn modelId="{A649E7E1-C3B9-422F-B337-A3A98FC7173B}" srcId="{AEE4306C-C5CF-42FC-855F-CAC832D73856}" destId="{1A2E1775-CA19-4ABE-BE52-B20306812835}" srcOrd="1" destOrd="0" parTransId="{CC354EE5-6244-484B-8162-C29BBFC87A9A}" sibTransId="{505BE36C-58D7-4525-9720-5CD29E146FE3}"/>
    <dgm:cxn modelId="{D4101463-D2F0-44CD-8745-A4EF84544DF9}" type="presOf" srcId="{A0F4C311-9445-4AD5-9D8A-29DAACD1263E}" destId="{F717017E-9B10-4473-AAA7-D1C70FCF136B}" srcOrd="0" destOrd="0" presId="urn:microsoft.com/office/officeart/2005/8/layout/process1"/>
    <dgm:cxn modelId="{4E6EC026-622B-4605-A788-0FCA3237BE70}" type="presOf" srcId="{505BE36C-58D7-4525-9720-5CD29E146FE3}" destId="{2B7F1267-1CBA-4E2D-9337-D9325E0CBF57}" srcOrd="0" destOrd="0" presId="urn:microsoft.com/office/officeart/2005/8/layout/process1"/>
    <dgm:cxn modelId="{41D1EA0A-AD6A-4C6C-85BB-BD852F2FF724}" type="presOf" srcId="{B05693CF-A15B-47CD-9069-6CAF6CE20ABD}" destId="{2E8C720B-5B1A-473F-A270-99B4DA9EBB98}" srcOrd="0" destOrd="0" presId="urn:microsoft.com/office/officeart/2005/8/layout/process1"/>
    <dgm:cxn modelId="{74E2945D-331D-4257-9EF3-ACF39E97A458}" srcId="{AEE4306C-C5CF-42FC-855F-CAC832D73856}" destId="{F5CEA939-EE7C-4A22-9FC8-8AC211A0F678}" srcOrd="4" destOrd="0" parTransId="{BCD144E9-9F0B-4B9D-AA99-E6789DE839B2}" sibTransId="{01E05985-6A08-4B60-9A66-30674AB7B2F9}"/>
    <dgm:cxn modelId="{D009248E-9293-419B-BCCC-723D6C934662}" srcId="{AEE4306C-C5CF-42FC-855F-CAC832D73856}" destId="{CE80498F-5FC6-498D-89B2-A345BC868809}" srcOrd="3" destOrd="0" parTransId="{4F5324B0-26F1-43DD-A2A1-F6C3C2C05D45}" sibTransId="{03A9C95D-8CCB-44FD-823D-412632869256}"/>
    <dgm:cxn modelId="{0DA28DA0-887B-46BA-AC65-77DC97164AD8}" type="presOf" srcId="{F825E6CE-C4E1-47D5-8EFA-159A84C4B0C7}" destId="{64BD89A2-3B0A-46E3-8B4C-26DB310DCD01}" srcOrd="0" destOrd="0" presId="urn:microsoft.com/office/officeart/2005/8/layout/process1"/>
    <dgm:cxn modelId="{03E56D88-76D8-4D57-BCCA-287269A67063}" type="presOf" srcId="{03A9C95D-8CCB-44FD-823D-412632869256}" destId="{8142C9C9-408E-42AB-B578-85FC75B070E0}" srcOrd="0" destOrd="0" presId="urn:microsoft.com/office/officeart/2005/8/layout/process1"/>
    <dgm:cxn modelId="{57A0EBB1-6CBE-4D98-B0D7-F0504E8F7C38}" type="presOf" srcId="{1A2E1775-CA19-4ABE-BE52-B20306812835}" destId="{B921A6EB-ABE6-4E30-A625-B6E33BD9F289}" srcOrd="0" destOrd="0" presId="urn:microsoft.com/office/officeart/2005/8/layout/process1"/>
    <dgm:cxn modelId="{2FD07D5A-F22F-42FE-9884-5DA4216DB820}" type="presOf" srcId="{F5CEA939-EE7C-4A22-9FC8-8AC211A0F678}" destId="{BFE9BC8C-72A5-4D83-B332-46CC4A0EF4B2}" srcOrd="0" destOrd="0" presId="urn:microsoft.com/office/officeart/2005/8/layout/process1"/>
    <dgm:cxn modelId="{3AA49E25-6025-47BB-B5EE-B7A9DB10817A}" type="presOf" srcId="{505BE36C-58D7-4525-9720-5CD29E146FE3}" destId="{C4A8879D-58F3-4866-BBBA-D523878F5C84}" srcOrd="1" destOrd="0" presId="urn:microsoft.com/office/officeart/2005/8/layout/process1"/>
    <dgm:cxn modelId="{D2838604-BAB1-4515-8589-B95C565E8024}" srcId="{AEE4306C-C5CF-42FC-855F-CAC832D73856}" destId="{B05693CF-A15B-47CD-9069-6CAF6CE20ABD}" srcOrd="0" destOrd="0" parTransId="{48D40E9F-D449-4087-BDE7-85DC0BA5425E}" sibTransId="{F825E6CE-C4E1-47D5-8EFA-159A84C4B0C7}"/>
    <dgm:cxn modelId="{3EBBB8C4-B47F-4EBF-941A-7BACF57EEF4D}" type="presParOf" srcId="{9A7B98E1-71EC-4C59-906B-932D8D959F96}" destId="{2E8C720B-5B1A-473F-A270-99B4DA9EBB98}" srcOrd="0" destOrd="0" presId="urn:microsoft.com/office/officeart/2005/8/layout/process1"/>
    <dgm:cxn modelId="{B5B29B8C-CF15-4874-A8A5-D951413E79BA}" type="presParOf" srcId="{9A7B98E1-71EC-4C59-906B-932D8D959F96}" destId="{64BD89A2-3B0A-46E3-8B4C-26DB310DCD01}" srcOrd="1" destOrd="0" presId="urn:microsoft.com/office/officeart/2005/8/layout/process1"/>
    <dgm:cxn modelId="{2C08CE7B-F7A2-46C0-9402-7A494D998A36}" type="presParOf" srcId="{64BD89A2-3B0A-46E3-8B4C-26DB310DCD01}" destId="{68121C86-FF31-4CF6-B24A-469AE063C6A8}" srcOrd="0" destOrd="0" presId="urn:microsoft.com/office/officeart/2005/8/layout/process1"/>
    <dgm:cxn modelId="{9528BA64-BD4C-4C9D-9323-11A83EF79200}" type="presParOf" srcId="{9A7B98E1-71EC-4C59-906B-932D8D959F96}" destId="{B921A6EB-ABE6-4E30-A625-B6E33BD9F289}" srcOrd="2" destOrd="0" presId="urn:microsoft.com/office/officeart/2005/8/layout/process1"/>
    <dgm:cxn modelId="{99228018-B11D-49A8-B372-B1C98BAB6D8B}" type="presParOf" srcId="{9A7B98E1-71EC-4C59-906B-932D8D959F96}" destId="{2B7F1267-1CBA-4E2D-9337-D9325E0CBF57}" srcOrd="3" destOrd="0" presId="urn:microsoft.com/office/officeart/2005/8/layout/process1"/>
    <dgm:cxn modelId="{33486AAE-76A7-427E-B254-CAA912FF4559}" type="presParOf" srcId="{2B7F1267-1CBA-4E2D-9337-D9325E0CBF57}" destId="{C4A8879D-58F3-4866-BBBA-D523878F5C84}" srcOrd="0" destOrd="0" presId="urn:microsoft.com/office/officeart/2005/8/layout/process1"/>
    <dgm:cxn modelId="{EE8ED599-AC43-4354-B568-3B1CD0A529AD}" type="presParOf" srcId="{9A7B98E1-71EC-4C59-906B-932D8D959F96}" destId="{F717017E-9B10-4473-AAA7-D1C70FCF136B}" srcOrd="4" destOrd="0" presId="urn:microsoft.com/office/officeart/2005/8/layout/process1"/>
    <dgm:cxn modelId="{3CDE0F37-BB47-4FD2-8473-052299D78B96}" type="presParOf" srcId="{9A7B98E1-71EC-4C59-906B-932D8D959F96}" destId="{AB670055-55DB-4946-812C-F41EAA607091}" srcOrd="5" destOrd="0" presId="urn:microsoft.com/office/officeart/2005/8/layout/process1"/>
    <dgm:cxn modelId="{2E7BC359-490D-4D3F-A525-B884BA3F2BFF}" type="presParOf" srcId="{AB670055-55DB-4946-812C-F41EAA607091}" destId="{3F3CB395-B3CA-4BA8-9465-86D56A36812E}" srcOrd="0" destOrd="0" presId="urn:microsoft.com/office/officeart/2005/8/layout/process1"/>
    <dgm:cxn modelId="{1C4A152A-A3FF-4996-8225-853D99ECBF8B}" type="presParOf" srcId="{9A7B98E1-71EC-4C59-906B-932D8D959F96}" destId="{95C47EE7-1E71-47F5-9867-0FEB54FCD85B}" srcOrd="6" destOrd="0" presId="urn:microsoft.com/office/officeart/2005/8/layout/process1"/>
    <dgm:cxn modelId="{5D762273-81F1-4988-A3B0-F62D1B943EE1}" type="presParOf" srcId="{9A7B98E1-71EC-4C59-906B-932D8D959F96}" destId="{8142C9C9-408E-42AB-B578-85FC75B070E0}" srcOrd="7" destOrd="0" presId="urn:microsoft.com/office/officeart/2005/8/layout/process1"/>
    <dgm:cxn modelId="{1E28E254-2740-4346-85E1-34278E8FF1BB}" type="presParOf" srcId="{8142C9C9-408E-42AB-B578-85FC75B070E0}" destId="{B888F396-9423-440E-AA84-AB26764316F3}" srcOrd="0" destOrd="0" presId="urn:microsoft.com/office/officeart/2005/8/layout/process1"/>
    <dgm:cxn modelId="{AB85AA85-02BD-42CE-AC4C-77758D284FB6}" type="presParOf" srcId="{9A7B98E1-71EC-4C59-906B-932D8D959F96}" destId="{BFE9BC8C-72A5-4D83-B332-46CC4A0EF4B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9DDE3AE-C147-4FCF-9543-DD9C55E85D1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DB78FF-26AA-47B1-9E5D-29DD93651E31}">
      <dgm:prSet phldrT="[Text]"/>
      <dgm:spPr/>
      <dgm:t>
        <a:bodyPr/>
        <a:lstStyle/>
        <a:p>
          <a:r>
            <a:rPr lang="en-US" dirty="0" smtClean="0"/>
            <a:t>Autoencoder</a:t>
          </a:r>
          <a:endParaRPr lang="en-US" dirty="0"/>
        </a:p>
      </dgm:t>
    </dgm:pt>
    <dgm:pt modelId="{37E3EC69-56C9-4905-8850-7256AA09A4AF}" type="parTrans" cxnId="{0DBF0B7C-68FB-4929-A57C-430139B62231}">
      <dgm:prSet/>
      <dgm:spPr/>
      <dgm:t>
        <a:bodyPr/>
        <a:lstStyle/>
        <a:p>
          <a:endParaRPr lang="en-US"/>
        </a:p>
      </dgm:t>
    </dgm:pt>
    <dgm:pt modelId="{80C06413-5FF6-47D4-96CE-C3E549DD29A1}" type="sibTrans" cxnId="{0DBF0B7C-68FB-4929-A57C-430139B6223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D2E387D-FD74-4FF5-A305-6A6AD88A75B2}">
          <dgm:prSet phldrT="[Text]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𝑦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𝒟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h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oMath>
              </a14:m>
              <a:r>
                <a:rPr lang="en-US" dirty="0" smtClean="0"/>
                <a:t>, where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h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ℰ</m:t>
                  </m:r>
                  <m:d>
                    <m:dPr>
                      <m:ctrl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e>
                  </m:d>
                  <m:r>
                    <a:rPr lang="en-US" b="0" i="1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endParaRPr lang="en-US" dirty="0"/>
            </a:p>
          </dgm:t>
        </dgm:pt>
      </mc:Choice>
      <mc:Fallback xmlns="">
        <dgm:pt modelId="{3D2E387D-FD74-4FF5-A305-6A6AD88A75B2}">
          <dgm:prSet phldrT="[Text]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en-US" b="0" i="0" smtClean="0">
                  <a:latin typeface="Cambria Math" panose="02040503050406030204" pitchFamily="18" charset="0"/>
                </a:rPr>
                <a:t>𝑦=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𝒟(ℎ)</a:t>
              </a:r>
              <a:r>
                <a:rPr lang="en-US" dirty="0" smtClean="0"/>
                <a:t>, where </a:t>
              </a:r>
              <a:r>
                <a:rPr lang="en-US" b="0" i="0" smtClean="0">
                  <a:latin typeface="Cambria Math" panose="02040503050406030204" pitchFamily="18" charset="0"/>
                </a:rPr>
                <a:t>ℎ=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ℰ(𝑥) </a:t>
              </a:r>
              <a:r>
                <a:rPr lang="en-US" b="0" i="0" smtClean="0">
                  <a:latin typeface="Cambria Math" panose="02040503050406030204" pitchFamily="18" charset="0"/>
                </a:rPr>
                <a:t> </a:t>
              </a:r>
              <a:endParaRPr lang="en-US" dirty="0"/>
            </a:p>
          </dgm:t>
        </dgm:pt>
      </mc:Fallback>
    </mc:AlternateContent>
    <dgm:pt modelId="{989A5FEA-531F-4DD3-956E-EF00BAB0CDA8}" type="parTrans" cxnId="{50C5EAD8-09A3-42F9-AFA1-337B2A3BFA17}">
      <dgm:prSet/>
      <dgm:spPr/>
      <dgm:t>
        <a:bodyPr/>
        <a:lstStyle/>
        <a:p>
          <a:endParaRPr lang="en-US"/>
        </a:p>
      </dgm:t>
    </dgm:pt>
    <dgm:pt modelId="{8A4E77DD-9299-41AA-9D5E-281676111A9D}" type="sibTrans" cxnId="{50C5EAD8-09A3-42F9-AFA1-337B2A3BFA1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762AD3E-83B0-48A9-854E-CAAC40CA34F4}">
          <dgm:prSet phldrT="[Text]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en-US" dirty="0" smtClean="0"/>
                <a:t>Hidden state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h</m:t>
                  </m:r>
                </m:oMath>
              </a14:m>
              <a:r>
                <a:rPr lang="en-US" dirty="0" smtClean="0"/>
                <a:t> is not a function of past hidden states</a:t>
              </a:r>
              <a:endParaRPr lang="en-US" dirty="0"/>
            </a:p>
          </dgm:t>
        </dgm:pt>
      </mc:Choice>
      <mc:Fallback xmlns="">
        <dgm:pt modelId="{4762AD3E-83B0-48A9-854E-CAAC40CA34F4}">
          <dgm:prSet phldrT="[Text]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en-US" dirty="0" smtClean="0"/>
                <a:t>Hidden state </a:t>
              </a:r>
              <a:r>
                <a:rPr lang="en-US" b="0" i="0" smtClean="0">
                  <a:latin typeface="Cambria Math" panose="02040503050406030204" pitchFamily="18" charset="0"/>
                </a:rPr>
                <a:t>ℎ</a:t>
              </a:r>
              <a:r>
                <a:rPr lang="en-US" dirty="0" smtClean="0"/>
                <a:t> is not a function of past hidden states</a:t>
              </a:r>
              <a:endParaRPr lang="en-US" dirty="0"/>
            </a:p>
          </dgm:t>
        </dgm:pt>
      </mc:Fallback>
    </mc:AlternateContent>
    <dgm:pt modelId="{32571FE2-D8BC-4F6A-9315-7FAF0556C1E4}" type="parTrans" cxnId="{1286595C-11C1-4DC8-81F6-8D3EFC2EFE30}">
      <dgm:prSet/>
      <dgm:spPr/>
      <dgm:t>
        <a:bodyPr/>
        <a:lstStyle/>
        <a:p>
          <a:endParaRPr lang="en-US"/>
        </a:p>
      </dgm:t>
    </dgm:pt>
    <dgm:pt modelId="{45F404C6-3B27-454C-9AB4-083DAC6B5300}" type="sibTrans" cxnId="{1286595C-11C1-4DC8-81F6-8D3EFC2EFE30}">
      <dgm:prSet/>
      <dgm:spPr/>
      <dgm:t>
        <a:bodyPr/>
        <a:lstStyle/>
        <a:p>
          <a:endParaRPr lang="en-US"/>
        </a:p>
      </dgm:t>
    </dgm:pt>
    <dgm:pt modelId="{CD4889A4-1EB3-4D14-AB06-D2749FB6D1B3}">
      <dgm:prSet phldrT="[Text]"/>
      <dgm:spPr/>
      <dgm:t>
        <a:bodyPr/>
        <a:lstStyle/>
        <a:p>
          <a:pPr>
            <a:lnSpc>
              <a:spcPct val="150000"/>
            </a:lnSpc>
          </a:pPr>
          <a:r>
            <a:rPr lang="en-US" dirty="0" smtClean="0"/>
            <a:t>Data is fed independently during training </a:t>
          </a:r>
          <a:endParaRPr lang="en-US" dirty="0"/>
        </a:p>
      </dgm:t>
    </dgm:pt>
    <dgm:pt modelId="{C5B7FA88-535F-4EB0-9128-D908D42F864E}" type="parTrans" cxnId="{52B371B7-2771-4151-9F5B-2F83E7F087C3}">
      <dgm:prSet/>
      <dgm:spPr/>
      <dgm:t>
        <a:bodyPr/>
        <a:lstStyle/>
        <a:p>
          <a:endParaRPr lang="en-US"/>
        </a:p>
      </dgm:t>
    </dgm:pt>
    <dgm:pt modelId="{1863D6DB-6E75-4BE4-92DC-72336E223879}" type="sibTrans" cxnId="{52B371B7-2771-4151-9F5B-2F83E7F087C3}">
      <dgm:prSet/>
      <dgm:spPr/>
      <dgm:t>
        <a:bodyPr/>
        <a:lstStyle/>
        <a:p>
          <a:endParaRPr lang="en-US"/>
        </a:p>
      </dgm:t>
    </dgm:pt>
    <dgm:pt modelId="{C0BEC292-5D23-4C88-9F81-8A22C81C913E}">
      <dgm:prSet phldrT="[Text]"/>
      <dgm:spPr/>
      <dgm:t>
        <a:bodyPr/>
        <a:lstStyle/>
        <a:p>
          <a:r>
            <a:rPr lang="en-US" dirty="0" smtClean="0"/>
            <a:t>RNN</a:t>
          </a:r>
          <a:endParaRPr lang="en-US" dirty="0"/>
        </a:p>
      </dgm:t>
    </dgm:pt>
    <dgm:pt modelId="{90DA3C3B-9AFF-4F51-8E95-B8E1769D6964}" type="parTrans" cxnId="{4F48398A-B5CB-4CED-A0ED-E898510F9BC2}">
      <dgm:prSet/>
      <dgm:spPr/>
      <dgm:t>
        <a:bodyPr/>
        <a:lstStyle/>
        <a:p>
          <a:endParaRPr lang="en-US"/>
        </a:p>
      </dgm:t>
    </dgm:pt>
    <dgm:pt modelId="{5084BDB2-050F-498D-9F50-A729665F6BA4}" type="sibTrans" cxnId="{4F48398A-B5CB-4CED-A0ED-E898510F9BC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647D78D7-D8B6-4295-B522-B243E8A786A2}">
          <dgm:prSet phldrT="[Text]"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en-US" sz="20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e>
                    <m: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 lang="en-US" sz="2000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sz="20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𝒟</m:t>
                  </m:r>
                  <m:r>
                    <a:rPr lang="en-US" sz="2000" b="0" i="1" smtClean="0"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sz="20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 lang="en-US" sz="2000" b="0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2000" b="0" dirty="0" smtClean="0"/>
                <a:t>, where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20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 lang="en-US" sz="2000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sz="20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ℰ</m:t>
                  </m:r>
                  <m:r>
                    <a:rPr lang="en-US" sz="2000" b="0" i="1" smtClean="0"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sz="20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 lang="en-US" sz="2000" b="0" i="1" smtClean="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20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</m:t>
                      </m:r>
                    </m:sub>
                  </m:sSub>
                  <m:r>
                    <a:rPr lang="en-US" sz="2000" b="0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US" sz="2000" dirty="0"/>
            </a:p>
          </dgm:t>
        </dgm:pt>
      </mc:Choice>
      <mc:Fallback>
        <dgm:pt modelId="{647D78D7-D8B6-4295-B522-B243E8A786A2}">
          <dgm:prSet phldrT="[Text]"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en-US" sz="2000" b="0" i="0" smtClean="0">
                  <a:latin typeface="Cambria Math" panose="02040503050406030204" pitchFamily="18" charset="0"/>
                </a:rPr>
                <a:t>𝑦_𝑡</a:t>
              </a:r>
              <a:r>
                <a:rPr lang="en-US" sz="2000" b="0" i="0" smtClean="0">
                  <a:latin typeface="Cambria Math" panose="02040503050406030204" pitchFamily="18" charset="0"/>
                </a:rPr>
                <a:t>=</a:t>
              </a:r>
              <a:r>
                <a:rPr lang="en-US" sz="2000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𝒟</a:t>
              </a:r>
              <a:r>
                <a:rPr lang="en-US" sz="2000" b="0" i="0" smtClean="0">
                  <a:latin typeface="Cambria Math" panose="02040503050406030204" pitchFamily="18" charset="0"/>
                </a:rPr>
                <a:t>(ℎ_𝑡)</a:t>
              </a:r>
              <a:r>
                <a:rPr lang="en-US" sz="2000" b="0" dirty="0" smtClean="0"/>
                <a:t>, where </a:t>
              </a:r>
              <a:r>
                <a:rPr lang="en-US" sz="2000" b="0" i="0" smtClean="0">
                  <a:latin typeface="Cambria Math" panose="02040503050406030204" pitchFamily="18" charset="0"/>
                </a:rPr>
                <a:t>ℎ_𝑡=</a:t>
              </a:r>
              <a:r>
                <a:rPr lang="en-US" sz="2000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ℰ</a:t>
              </a:r>
              <a:r>
                <a:rPr lang="en-US" sz="2000" b="0" i="0" smtClean="0">
                  <a:latin typeface="Cambria Math" panose="02040503050406030204" pitchFamily="18" charset="0"/>
                </a:rPr>
                <a:t>(𝑥_𝑡, ℎ_(𝑡−1))</a:t>
              </a:r>
              <a:endParaRPr lang="en-US" sz="2000" dirty="0"/>
            </a:p>
          </dgm:t>
        </dgm:pt>
      </mc:Fallback>
    </mc:AlternateContent>
    <dgm:pt modelId="{76637E36-458B-4751-9742-9D954E9E57FF}" type="parTrans" cxnId="{B4AB5A03-6A6C-4EDC-867E-A5028299FDAC}">
      <dgm:prSet/>
      <dgm:spPr/>
      <dgm:t>
        <a:bodyPr/>
        <a:lstStyle/>
        <a:p>
          <a:endParaRPr lang="en-US"/>
        </a:p>
      </dgm:t>
    </dgm:pt>
    <dgm:pt modelId="{EEB99C21-E807-49BC-BC91-7E9D878BC430}" type="sibTrans" cxnId="{B4AB5A03-6A6C-4EDC-867E-A5028299FDA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0EEA5E6-B179-4A59-9369-9897D2BE44D0}">
          <dgm:prSet phldrT="[Text]"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Hidden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2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r>
                <a:rPr lang="en-US" sz="2000" dirty="0" smtClean="0"/>
                <a:t> is dependent on past hidden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2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</m:t>
                      </m:r>
                    </m:sub>
                  </m:sSub>
                </m:oMath>
              </a14:m>
              <a:endParaRPr lang="en-US" sz="2000" dirty="0"/>
            </a:p>
          </dgm:t>
        </dgm:pt>
      </mc:Choice>
      <mc:Fallback xmlns="">
        <dgm:pt modelId="{70EEA5E6-B179-4A59-9369-9897D2BE44D0}">
          <dgm:prSet phldrT="[Text]"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Hidden state </a:t>
              </a:r>
              <a:r>
                <a:rPr lang="en-US" sz="2000" b="0" i="0" smtClean="0">
                  <a:latin typeface="Cambria Math" panose="02040503050406030204" pitchFamily="18" charset="0"/>
                </a:rPr>
                <a:t>ℎ_𝑡</a:t>
              </a:r>
              <a:r>
                <a:rPr lang="en-US" sz="2000" dirty="0" smtClean="0"/>
                <a:t> is dependent on past hidden state </a:t>
              </a:r>
              <a:r>
                <a:rPr lang="en-US" sz="2000" b="0" i="0" smtClean="0">
                  <a:latin typeface="Cambria Math" panose="02040503050406030204" pitchFamily="18" charset="0"/>
                </a:rPr>
                <a:t>ℎ_(𝑡−1)</a:t>
              </a:r>
              <a:endParaRPr lang="en-US" sz="2000" dirty="0"/>
            </a:p>
          </dgm:t>
        </dgm:pt>
      </mc:Fallback>
    </mc:AlternateContent>
    <dgm:pt modelId="{0DC3FE03-1FDE-4370-B010-0927578562B9}" type="parTrans" cxnId="{47E7DDD2-FD3A-4CC8-885F-04F49195D1F5}">
      <dgm:prSet/>
      <dgm:spPr/>
      <dgm:t>
        <a:bodyPr/>
        <a:lstStyle/>
        <a:p>
          <a:endParaRPr lang="en-US"/>
        </a:p>
      </dgm:t>
    </dgm:pt>
    <dgm:pt modelId="{8DCECEE1-77A4-48A6-9765-9C0B4D6B39B3}" type="sibTrans" cxnId="{47E7DDD2-FD3A-4CC8-885F-04F49195D1F5}">
      <dgm:prSet/>
      <dgm:spPr/>
      <dgm:t>
        <a:bodyPr/>
        <a:lstStyle/>
        <a:p>
          <a:endParaRPr lang="en-US"/>
        </a:p>
      </dgm:t>
    </dgm:pt>
    <dgm:pt modelId="{B303BA5F-1244-4BD5-99A3-883C6C03656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dirty="0" smtClean="0"/>
            <a:t>Data is fed as a sequence of time-dependent information during training </a:t>
          </a:r>
          <a:endParaRPr lang="en-US" sz="2000" dirty="0"/>
        </a:p>
      </dgm:t>
    </dgm:pt>
    <dgm:pt modelId="{B2999210-F198-46DA-9989-8F3686C0684D}" type="parTrans" cxnId="{9DD6513F-6A10-47E1-B894-9C4E15E1CD67}">
      <dgm:prSet/>
      <dgm:spPr/>
      <dgm:t>
        <a:bodyPr/>
        <a:lstStyle/>
        <a:p>
          <a:endParaRPr lang="en-US"/>
        </a:p>
      </dgm:t>
    </dgm:pt>
    <dgm:pt modelId="{AC075BBA-15F6-4050-9B3E-576DA6C833AF}" type="sibTrans" cxnId="{9DD6513F-6A10-47E1-B894-9C4E15E1CD67}">
      <dgm:prSet/>
      <dgm:spPr/>
      <dgm:t>
        <a:bodyPr/>
        <a:lstStyle/>
        <a:p>
          <a:endParaRPr lang="en-US"/>
        </a:p>
      </dgm:t>
    </dgm:pt>
    <dgm:pt modelId="{38945E35-BC74-4E98-A5ED-E6C36635DE67}" type="pres">
      <dgm:prSet presAssocID="{C9DDE3AE-C147-4FCF-9543-DD9C55E85D1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68F8C3-763C-402B-9BC6-06E1EB944826}" type="pres">
      <dgm:prSet presAssocID="{48DB78FF-26AA-47B1-9E5D-29DD93651E31}" presName="composite" presStyleCnt="0"/>
      <dgm:spPr/>
    </dgm:pt>
    <dgm:pt modelId="{A9A5E2D0-E81C-4FF7-A5EE-B9AAF3F21A79}" type="pres">
      <dgm:prSet presAssocID="{48DB78FF-26AA-47B1-9E5D-29DD93651E3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1FED9B-F501-4268-8DCA-644AE2258B9D}" type="pres">
      <dgm:prSet presAssocID="{48DB78FF-26AA-47B1-9E5D-29DD93651E31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C931A7-F2EB-431E-862F-5189FD43229C}" type="pres">
      <dgm:prSet presAssocID="{80C06413-5FF6-47D4-96CE-C3E549DD29A1}" presName="space" presStyleCnt="0"/>
      <dgm:spPr/>
    </dgm:pt>
    <dgm:pt modelId="{028823C4-04E6-40A8-9574-9622088DA803}" type="pres">
      <dgm:prSet presAssocID="{C0BEC292-5D23-4C88-9F81-8A22C81C913E}" presName="composite" presStyleCnt="0"/>
      <dgm:spPr/>
    </dgm:pt>
    <dgm:pt modelId="{1EB6F312-8AE4-41D0-8A92-B18BE3869CEE}" type="pres">
      <dgm:prSet presAssocID="{C0BEC292-5D23-4C88-9F81-8A22C81C913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AACE5D-D222-40B0-A13B-CAC636BECDA8}" type="pres">
      <dgm:prSet presAssocID="{C0BEC292-5D23-4C88-9F81-8A22C81C913E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BF0B7C-68FB-4929-A57C-430139B62231}" srcId="{C9DDE3AE-C147-4FCF-9543-DD9C55E85D1B}" destId="{48DB78FF-26AA-47B1-9E5D-29DD93651E31}" srcOrd="0" destOrd="0" parTransId="{37E3EC69-56C9-4905-8850-7256AA09A4AF}" sibTransId="{80C06413-5FF6-47D4-96CE-C3E549DD29A1}"/>
    <dgm:cxn modelId="{E7497679-4ED3-4C36-953C-C05CBCF32B32}" type="presOf" srcId="{C0BEC292-5D23-4C88-9F81-8A22C81C913E}" destId="{1EB6F312-8AE4-41D0-8A92-B18BE3869CEE}" srcOrd="0" destOrd="0" presId="urn:microsoft.com/office/officeart/2005/8/layout/hList1"/>
    <dgm:cxn modelId="{5E79DBE0-C5A3-4A82-92F6-E9E584854B74}" type="presOf" srcId="{B303BA5F-1244-4BD5-99A3-883C6C036566}" destId="{51AACE5D-D222-40B0-A13B-CAC636BECDA8}" srcOrd="0" destOrd="2" presId="urn:microsoft.com/office/officeart/2005/8/layout/hList1"/>
    <dgm:cxn modelId="{50C5EAD8-09A3-42F9-AFA1-337B2A3BFA17}" srcId="{48DB78FF-26AA-47B1-9E5D-29DD93651E31}" destId="{3D2E387D-FD74-4FF5-A305-6A6AD88A75B2}" srcOrd="0" destOrd="0" parTransId="{989A5FEA-531F-4DD3-956E-EF00BAB0CDA8}" sibTransId="{8A4E77DD-9299-41AA-9D5E-281676111A9D}"/>
    <dgm:cxn modelId="{592E9A6A-5E98-494A-AA8C-EB0507D2FFE9}" type="presOf" srcId="{4762AD3E-83B0-48A9-854E-CAAC40CA34F4}" destId="{ED1FED9B-F501-4268-8DCA-644AE2258B9D}" srcOrd="0" destOrd="1" presId="urn:microsoft.com/office/officeart/2005/8/layout/hList1"/>
    <dgm:cxn modelId="{B4AB5A03-6A6C-4EDC-867E-A5028299FDAC}" srcId="{C0BEC292-5D23-4C88-9F81-8A22C81C913E}" destId="{647D78D7-D8B6-4295-B522-B243E8A786A2}" srcOrd="0" destOrd="0" parTransId="{76637E36-458B-4751-9742-9D954E9E57FF}" sibTransId="{EEB99C21-E807-49BC-BC91-7E9D878BC430}"/>
    <dgm:cxn modelId="{E6840464-8A40-4B2A-98CA-E7FDFDBA1234}" type="presOf" srcId="{CD4889A4-1EB3-4D14-AB06-D2749FB6D1B3}" destId="{ED1FED9B-F501-4268-8DCA-644AE2258B9D}" srcOrd="0" destOrd="2" presId="urn:microsoft.com/office/officeart/2005/8/layout/hList1"/>
    <dgm:cxn modelId="{319C1925-42D8-4253-A60A-6CE0CCF8E603}" type="presOf" srcId="{70EEA5E6-B179-4A59-9369-9897D2BE44D0}" destId="{51AACE5D-D222-40B0-A13B-CAC636BECDA8}" srcOrd="0" destOrd="1" presId="urn:microsoft.com/office/officeart/2005/8/layout/hList1"/>
    <dgm:cxn modelId="{35A15BBF-D4FB-4425-A892-BFF1D1591AB3}" type="presOf" srcId="{C9DDE3AE-C147-4FCF-9543-DD9C55E85D1B}" destId="{38945E35-BC74-4E98-A5ED-E6C36635DE67}" srcOrd="0" destOrd="0" presId="urn:microsoft.com/office/officeart/2005/8/layout/hList1"/>
    <dgm:cxn modelId="{47E7DDD2-FD3A-4CC8-885F-04F49195D1F5}" srcId="{C0BEC292-5D23-4C88-9F81-8A22C81C913E}" destId="{70EEA5E6-B179-4A59-9369-9897D2BE44D0}" srcOrd="1" destOrd="0" parTransId="{0DC3FE03-1FDE-4370-B010-0927578562B9}" sibTransId="{8DCECEE1-77A4-48A6-9765-9C0B4D6B39B3}"/>
    <dgm:cxn modelId="{4F48398A-B5CB-4CED-A0ED-E898510F9BC2}" srcId="{C9DDE3AE-C147-4FCF-9543-DD9C55E85D1B}" destId="{C0BEC292-5D23-4C88-9F81-8A22C81C913E}" srcOrd="1" destOrd="0" parTransId="{90DA3C3B-9AFF-4F51-8E95-B8E1769D6964}" sibTransId="{5084BDB2-050F-498D-9F50-A729665F6BA4}"/>
    <dgm:cxn modelId="{AB740460-38BB-4612-BFAE-47E5B064F557}" type="presOf" srcId="{3D2E387D-FD74-4FF5-A305-6A6AD88A75B2}" destId="{ED1FED9B-F501-4268-8DCA-644AE2258B9D}" srcOrd="0" destOrd="0" presId="urn:microsoft.com/office/officeart/2005/8/layout/hList1"/>
    <dgm:cxn modelId="{CF8D46D5-5AA7-4227-8C65-1928D77C6A3F}" type="presOf" srcId="{48DB78FF-26AA-47B1-9E5D-29DD93651E31}" destId="{A9A5E2D0-E81C-4FF7-A5EE-B9AAF3F21A79}" srcOrd="0" destOrd="0" presId="urn:microsoft.com/office/officeart/2005/8/layout/hList1"/>
    <dgm:cxn modelId="{52B371B7-2771-4151-9F5B-2F83E7F087C3}" srcId="{48DB78FF-26AA-47B1-9E5D-29DD93651E31}" destId="{CD4889A4-1EB3-4D14-AB06-D2749FB6D1B3}" srcOrd="2" destOrd="0" parTransId="{C5B7FA88-535F-4EB0-9128-D908D42F864E}" sibTransId="{1863D6DB-6E75-4BE4-92DC-72336E223879}"/>
    <dgm:cxn modelId="{1286595C-11C1-4DC8-81F6-8D3EFC2EFE30}" srcId="{48DB78FF-26AA-47B1-9E5D-29DD93651E31}" destId="{4762AD3E-83B0-48A9-854E-CAAC40CA34F4}" srcOrd="1" destOrd="0" parTransId="{32571FE2-D8BC-4F6A-9315-7FAF0556C1E4}" sibTransId="{45F404C6-3B27-454C-9AB4-083DAC6B5300}"/>
    <dgm:cxn modelId="{7E6FA2B2-B871-4445-9F3C-9369C517527A}" type="presOf" srcId="{647D78D7-D8B6-4295-B522-B243E8A786A2}" destId="{51AACE5D-D222-40B0-A13B-CAC636BECDA8}" srcOrd="0" destOrd="0" presId="urn:microsoft.com/office/officeart/2005/8/layout/hList1"/>
    <dgm:cxn modelId="{9DD6513F-6A10-47E1-B894-9C4E15E1CD67}" srcId="{C0BEC292-5D23-4C88-9F81-8A22C81C913E}" destId="{B303BA5F-1244-4BD5-99A3-883C6C036566}" srcOrd="2" destOrd="0" parTransId="{B2999210-F198-46DA-9989-8F3686C0684D}" sibTransId="{AC075BBA-15F6-4050-9B3E-576DA6C833AF}"/>
    <dgm:cxn modelId="{C6415D05-221C-4B21-9B31-8A987175AF4B}" type="presParOf" srcId="{38945E35-BC74-4E98-A5ED-E6C36635DE67}" destId="{0268F8C3-763C-402B-9BC6-06E1EB944826}" srcOrd="0" destOrd="0" presId="urn:microsoft.com/office/officeart/2005/8/layout/hList1"/>
    <dgm:cxn modelId="{F2F073D9-2CFE-4E78-A25A-8557534EC51A}" type="presParOf" srcId="{0268F8C3-763C-402B-9BC6-06E1EB944826}" destId="{A9A5E2D0-E81C-4FF7-A5EE-B9AAF3F21A79}" srcOrd="0" destOrd="0" presId="urn:microsoft.com/office/officeart/2005/8/layout/hList1"/>
    <dgm:cxn modelId="{9A33C877-2CFA-4619-9F4D-8FEB5120FDEF}" type="presParOf" srcId="{0268F8C3-763C-402B-9BC6-06E1EB944826}" destId="{ED1FED9B-F501-4268-8DCA-644AE2258B9D}" srcOrd="1" destOrd="0" presId="urn:microsoft.com/office/officeart/2005/8/layout/hList1"/>
    <dgm:cxn modelId="{DDDEF7EB-C07D-4333-BAB5-CAE130D01CAB}" type="presParOf" srcId="{38945E35-BC74-4E98-A5ED-E6C36635DE67}" destId="{E1C931A7-F2EB-431E-862F-5189FD43229C}" srcOrd="1" destOrd="0" presId="urn:microsoft.com/office/officeart/2005/8/layout/hList1"/>
    <dgm:cxn modelId="{8A643955-77AE-448D-9541-926D9E695A0B}" type="presParOf" srcId="{38945E35-BC74-4E98-A5ED-E6C36635DE67}" destId="{028823C4-04E6-40A8-9574-9622088DA803}" srcOrd="2" destOrd="0" presId="urn:microsoft.com/office/officeart/2005/8/layout/hList1"/>
    <dgm:cxn modelId="{9DE2EBD6-A9D0-498A-962D-251DE64F9298}" type="presParOf" srcId="{028823C4-04E6-40A8-9574-9622088DA803}" destId="{1EB6F312-8AE4-41D0-8A92-B18BE3869CEE}" srcOrd="0" destOrd="0" presId="urn:microsoft.com/office/officeart/2005/8/layout/hList1"/>
    <dgm:cxn modelId="{77C10F2D-C47D-449E-9FE4-DDF0E1E8A2B2}" type="presParOf" srcId="{028823C4-04E6-40A8-9574-9622088DA803}" destId="{51AACE5D-D222-40B0-A13B-CAC636BECDA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9DDE3AE-C147-4FCF-9543-DD9C55E85D1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DB78FF-26AA-47B1-9E5D-29DD93651E31}">
      <dgm:prSet phldrT="[Text]"/>
      <dgm:spPr/>
      <dgm:t>
        <a:bodyPr/>
        <a:lstStyle/>
        <a:p>
          <a:r>
            <a:rPr lang="en-US" dirty="0" smtClean="0"/>
            <a:t>Autoencoder</a:t>
          </a:r>
          <a:endParaRPr lang="en-US" dirty="0"/>
        </a:p>
      </dgm:t>
    </dgm:pt>
    <dgm:pt modelId="{37E3EC69-56C9-4905-8850-7256AA09A4AF}" type="parTrans" cxnId="{0DBF0B7C-68FB-4929-A57C-430139B62231}">
      <dgm:prSet/>
      <dgm:spPr/>
      <dgm:t>
        <a:bodyPr/>
        <a:lstStyle/>
        <a:p>
          <a:endParaRPr lang="en-US"/>
        </a:p>
      </dgm:t>
    </dgm:pt>
    <dgm:pt modelId="{80C06413-5FF6-47D4-96CE-C3E549DD29A1}" type="sibTrans" cxnId="{0DBF0B7C-68FB-4929-A57C-430139B62231}">
      <dgm:prSet/>
      <dgm:spPr/>
      <dgm:t>
        <a:bodyPr/>
        <a:lstStyle/>
        <a:p>
          <a:endParaRPr lang="en-US"/>
        </a:p>
      </dgm:t>
    </dgm:pt>
    <dgm:pt modelId="{3D2E387D-FD74-4FF5-A305-6A6AD88A75B2}">
      <dgm:prSet phldrT="[Text]"/>
      <dgm:spPr>
        <a:blipFill>
          <a:blip xmlns:r="http://schemas.openxmlformats.org/officeDocument/2006/relationships" r:embed="rId1"/>
          <a:stretch>
            <a:fillRect l="-78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89A5FEA-531F-4DD3-956E-EF00BAB0CDA8}" type="parTrans" cxnId="{50C5EAD8-09A3-42F9-AFA1-337B2A3BFA17}">
      <dgm:prSet/>
      <dgm:spPr/>
      <dgm:t>
        <a:bodyPr/>
        <a:lstStyle/>
        <a:p>
          <a:endParaRPr lang="en-US"/>
        </a:p>
      </dgm:t>
    </dgm:pt>
    <dgm:pt modelId="{8A4E77DD-9299-41AA-9D5E-281676111A9D}" type="sibTrans" cxnId="{50C5EAD8-09A3-42F9-AFA1-337B2A3BFA17}">
      <dgm:prSet/>
      <dgm:spPr/>
      <dgm:t>
        <a:bodyPr/>
        <a:lstStyle/>
        <a:p>
          <a:endParaRPr lang="en-US"/>
        </a:p>
      </dgm:t>
    </dgm:pt>
    <dgm:pt modelId="{4762AD3E-83B0-48A9-854E-CAAC40CA34F4}">
      <dgm:prSet phldrT="[Text]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32571FE2-D8BC-4F6A-9315-7FAF0556C1E4}" type="parTrans" cxnId="{1286595C-11C1-4DC8-81F6-8D3EFC2EFE30}">
      <dgm:prSet/>
      <dgm:spPr/>
      <dgm:t>
        <a:bodyPr/>
        <a:lstStyle/>
        <a:p>
          <a:endParaRPr lang="en-US"/>
        </a:p>
      </dgm:t>
    </dgm:pt>
    <dgm:pt modelId="{45F404C6-3B27-454C-9AB4-083DAC6B5300}" type="sibTrans" cxnId="{1286595C-11C1-4DC8-81F6-8D3EFC2EFE30}">
      <dgm:prSet/>
      <dgm:spPr/>
      <dgm:t>
        <a:bodyPr/>
        <a:lstStyle/>
        <a:p>
          <a:endParaRPr lang="en-US"/>
        </a:p>
      </dgm:t>
    </dgm:pt>
    <dgm:pt modelId="{CD4889A4-1EB3-4D14-AB06-D2749FB6D1B3}">
      <dgm:prSet phldrT="[Text]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C5B7FA88-535F-4EB0-9128-D908D42F864E}" type="parTrans" cxnId="{52B371B7-2771-4151-9F5B-2F83E7F087C3}">
      <dgm:prSet/>
      <dgm:spPr/>
      <dgm:t>
        <a:bodyPr/>
        <a:lstStyle/>
        <a:p>
          <a:endParaRPr lang="en-US"/>
        </a:p>
      </dgm:t>
    </dgm:pt>
    <dgm:pt modelId="{1863D6DB-6E75-4BE4-92DC-72336E223879}" type="sibTrans" cxnId="{52B371B7-2771-4151-9F5B-2F83E7F087C3}">
      <dgm:prSet/>
      <dgm:spPr/>
      <dgm:t>
        <a:bodyPr/>
        <a:lstStyle/>
        <a:p>
          <a:endParaRPr lang="en-US"/>
        </a:p>
      </dgm:t>
    </dgm:pt>
    <dgm:pt modelId="{C0BEC292-5D23-4C88-9F81-8A22C81C913E}">
      <dgm:prSet phldrT="[Text]"/>
      <dgm:spPr/>
      <dgm:t>
        <a:bodyPr/>
        <a:lstStyle/>
        <a:p>
          <a:r>
            <a:rPr lang="en-US" dirty="0" smtClean="0"/>
            <a:t>RNN</a:t>
          </a:r>
          <a:endParaRPr lang="en-US" dirty="0"/>
        </a:p>
      </dgm:t>
    </dgm:pt>
    <dgm:pt modelId="{90DA3C3B-9AFF-4F51-8E95-B8E1769D6964}" type="parTrans" cxnId="{4F48398A-B5CB-4CED-A0ED-E898510F9BC2}">
      <dgm:prSet/>
      <dgm:spPr/>
      <dgm:t>
        <a:bodyPr/>
        <a:lstStyle/>
        <a:p>
          <a:endParaRPr lang="en-US"/>
        </a:p>
      </dgm:t>
    </dgm:pt>
    <dgm:pt modelId="{5084BDB2-050F-498D-9F50-A729665F6BA4}" type="sibTrans" cxnId="{4F48398A-B5CB-4CED-A0ED-E898510F9BC2}">
      <dgm:prSet/>
      <dgm:spPr/>
      <dgm:t>
        <a:bodyPr/>
        <a:lstStyle/>
        <a:p>
          <a:endParaRPr lang="en-US"/>
        </a:p>
      </dgm:t>
    </dgm:pt>
    <dgm:pt modelId="{647D78D7-D8B6-4295-B522-B243E8A786A2}">
      <dgm:prSet phldrT="[Text]" custT="1"/>
      <dgm:spPr>
        <a:blipFill>
          <a:blip xmlns:r="http://schemas.openxmlformats.org/officeDocument/2006/relationships" r:embed="rId2"/>
          <a:stretch>
            <a:fillRect l="-78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6637E36-458B-4751-9742-9D954E9E57FF}" type="parTrans" cxnId="{B4AB5A03-6A6C-4EDC-867E-A5028299FDAC}">
      <dgm:prSet/>
      <dgm:spPr/>
      <dgm:t>
        <a:bodyPr/>
        <a:lstStyle/>
        <a:p>
          <a:endParaRPr lang="en-US"/>
        </a:p>
      </dgm:t>
    </dgm:pt>
    <dgm:pt modelId="{EEB99C21-E807-49BC-BC91-7E9D878BC430}" type="sibTrans" cxnId="{B4AB5A03-6A6C-4EDC-867E-A5028299FDAC}">
      <dgm:prSet/>
      <dgm:spPr/>
      <dgm:t>
        <a:bodyPr/>
        <a:lstStyle/>
        <a:p>
          <a:endParaRPr lang="en-US"/>
        </a:p>
      </dgm:t>
    </dgm:pt>
    <dgm:pt modelId="{70EEA5E6-B179-4A59-9369-9897D2BE44D0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0DC3FE03-1FDE-4370-B010-0927578562B9}" type="parTrans" cxnId="{47E7DDD2-FD3A-4CC8-885F-04F49195D1F5}">
      <dgm:prSet/>
      <dgm:spPr/>
      <dgm:t>
        <a:bodyPr/>
        <a:lstStyle/>
        <a:p>
          <a:endParaRPr lang="en-US"/>
        </a:p>
      </dgm:t>
    </dgm:pt>
    <dgm:pt modelId="{8DCECEE1-77A4-48A6-9765-9C0B4D6B39B3}" type="sibTrans" cxnId="{47E7DDD2-FD3A-4CC8-885F-04F49195D1F5}">
      <dgm:prSet/>
      <dgm:spPr/>
      <dgm:t>
        <a:bodyPr/>
        <a:lstStyle/>
        <a:p>
          <a:endParaRPr lang="en-US"/>
        </a:p>
      </dgm:t>
    </dgm:pt>
    <dgm:pt modelId="{B303BA5F-1244-4BD5-99A3-883C6C036566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B2999210-F198-46DA-9989-8F3686C0684D}" type="parTrans" cxnId="{9DD6513F-6A10-47E1-B894-9C4E15E1CD67}">
      <dgm:prSet/>
      <dgm:spPr/>
      <dgm:t>
        <a:bodyPr/>
        <a:lstStyle/>
        <a:p>
          <a:endParaRPr lang="en-US"/>
        </a:p>
      </dgm:t>
    </dgm:pt>
    <dgm:pt modelId="{AC075BBA-15F6-4050-9B3E-576DA6C833AF}" type="sibTrans" cxnId="{9DD6513F-6A10-47E1-B894-9C4E15E1CD67}">
      <dgm:prSet/>
      <dgm:spPr/>
      <dgm:t>
        <a:bodyPr/>
        <a:lstStyle/>
        <a:p>
          <a:endParaRPr lang="en-US"/>
        </a:p>
      </dgm:t>
    </dgm:pt>
    <dgm:pt modelId="{38945E35-BC74-4E98-A5ED-E6C36635DE67}" type="pres">
      <dgm:prSet presAssocID="{C9DDE3AE-C147-4FCF-9543-DD9C55E85D1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68F8C3-763C-402B-9BC6-06E1EB944826}" type="pres">
      <dgm:prSet presAssocID="{48DB78FF-26AA-47B1-9E5D-29DD93651E31}" presName="composite" presStyleCnt="0"/>
      <dgm:spPr/>
    </dgm:pt>
    <dgm:pt modelId="{A9A5E2D0-E81C-4FF7-A5EE-B9AAF3F21A79}" type="pres">
      <dgm:prSet presAssocID="{48DB78FF-26AA-47B1-9E5D-29DD93651E3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1FED9B-F501-4268-8DCA-644AE2258B9D}" type="pres">
      <dgm:prSet presAssocID="{48DB78FF-26AA-47B1-9E5D-29DD93651E31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C931A7-F2EB-431E-862F-5189FD43229C}" type="pres">
      <dgm:prSet presAssocID="{80C06413-5FF6-47D4-96CE-C3E549DD29A1}" presName="space" presStyleCnt="0"/>
      <dgm:spPr/>
    </dgm:pt>
    <dgm:pt modelId="{028823C4-04E6-40A8-9574-9622088DA803}" type="pres">
      <dgm:prSet presAssocID="{C0BEC292-5D23-4C88-9F81-8A22C81C913E}" presName="composite" presStyleCnt="0"/>
      <dgm:spPr/>
    </dgm:pt>
    <dgm:pt modelId="{1EB6F312-8AE4-41D0-8A92-B18BE3869CEE}" type="pres">
      <dgm:prSet presAssocID="{C0BEC292-5D23-4C88-9F81-8A22C81C913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AACE5D-D222-40B0-A13B-CAC636BECDA8}" type="pres">
      <dgm:prSet presAssocID="{C0BEC292-5D23-4C88-9F81-8A22C81C913E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BF0B7C-68FB-4929-A57C-430139B62231}" srcId="{C9DDE3AE-C147-4FCF-9543-DD9C55E85D1B}" destId="{48DB78FF-26AA-47B1-9E5D-29DD93651E31}" srcOrd="0" destOrd="0" parTransId="{37E3EC69-56C9-4905-8850-7256AA09A4AF}" sibTransId="{80C06413-5FF6-47D4-96CE-C3E549DD29A1}"/>
    <dgm:cxn modelId="{E7497679-4ED3-4C36-953C-C05CBCF32B32}" type="presOf" srcId="{C0BEC292-5D23-4C88-9F81-8A22C81C913E}" destId="{1EB6F312-8AE4-41D0-8A92-B18BE3869CEE}" srcOrd="0" destOrd="0" presId="urn:microsoft.com/office/officeart/2005/8/layout/hList1"/>
    <dgm:cxn modelId="{5E79DBE0-C5A3-4A82-92F6-E9E584854B74}" type="presOf" srcId="{B303BA5F-1244-4BD5-99A3-883C6C036566}" destId="{51AACE5D-D222-40B0-A13B-CAC636BECDA8}" srcOrd="0" destOrd="2" presId="urn:microsoft.com/office/officeart/2005/8/layout/hList1"/>
    <dgm:cxn modelId="{50C5EAD8-09A3-42F9-AFA1-337B2A3BFA17}" srcId="{48DB78FF-26AA-47B1-9E5D-29DD93651E31}" destId="{3D2E387D-FD74-4FF5-A305-6A6AD88A75B2}" srcOrd="0" destOrd="0" parTransId="{989A5FEA-531F-4DD3-956E-EF00BAB0CDA8}" sibTransId="{8A4E77DD-9299-41AA-9D5E-281676111A9D}"/>
    <dgm:cxn modelId="{592E9A6A-5E98-494A-AA8C-EB0507D2FFE9}" type="presOf" srcId="{4762AD3E-83B0-48A9-854E-CAAC40CA34F4}" destId="{ED1FED9B-F501-4268-8DCA-644AE2258B9D}" srcOrd="0" destOrd="1" presId="urn:microsoft.com/office/officeart/2005/8/layout/hList1"/>
    <dgm:cxn modelId="{B4AB5A03-6A6C-4EDC-867E-A5028299FDAC}" srcId="{C0BEC292-5D23-4C88-9F81-8A22C81C913E}" destId="{647D78D7-D8B6-4295-B522-B243E8A786A2}" srcOrd="0" destOrd="0" parTransId="{76637E36-458B-4751-9742-9D954E9E57FF}" sibTransId="{EEB99C21-E807-49BC-BC91-7E9D878BC430}"/>
    <dgm:cxn modelId="{E6840464-8A40-4B2A-98CA-E7FDFDBA1234}" type="presOf" srcId="{CD4889A4-1EB3-4D14-AB06-D2749FB6D1B3}" destId="{ED1FED9B-F501-4268-8DCA-644AE2258B9D}" srcOrd="0" destOrd="2" presId="urn:microsoft.com/office/officeart/2005/8/layout/hList1"/>
    <dgm:cxn modelId="{319C1925-42D8-4253-A60A-6CE0CCF8E603}" type="presOf" srcId="{70EEA5E6-B179-4A59-9369-9897D2BE44D0}" destId="{51AACE5D-D222-40B0-A13B-CAC636BECDA8}" srcOrd="0" destOrd="1" presId="urn:microsoft.com/office/officeart/2005/8/layout/hList1"/>
    <dgm:cxn modelId="{35A15BBF-D4FB-4425-A892-BFF1D1591AB3}" type="presOf" srcId="{C9DDE3AE-C147-4FCF-9543-DD9C55E85D1B}" destId="{38945E35-BC74-4E98-A5ED-E6C36635DE67}" srcOrd="0" destOrd="0" presId="urn:microsoft.com/office/officeart/2005/8/layout/hList1"/>
    <dgm:cxn modelId="{47E7DDD2-FD3A-4CC8-885F-04F49195D1F5}" srcId="{C0BEC292-5D23-4C88-9F81-8A22C81C913E}" destId="{70EEA5E6-B179-4A59-9369-9897D2BE44D0}" srcOrd="1" destOrd="0" parTransId="{0DC3FE03-1FDE-4370-B010-0927578562B9}" sibTransId="{8DCECEE1-77A4-48A6-9765-9C0B4D6B39B3}"/>
    <dgm:cxn modelId="{4F48398A-B5CB-4CED-A0ED-E898510F9BC2}" srcId="{C9DDE3AE-C147-4FCF-9543-DD9C55E85D1B}" destId="{C0BEC292-5D23-4C88-9F81-8A22C81C913E}" srcOrd="1" destOrd="0" parTransId="{90DA3C3B-9AFF-4F51-8E95-B8E1769D6964}" sibTransId="{5084BDB2-050F-498D-9F50-A729665F6BA4}"/>
    <dgm:cxn modelId="{AB740460-38BB-4612-BFAE-47E5B064F557}" type="presOf" srcId="{3D2E387D-FD74-4FF5-A305-6A6AD88A75B2}" destId="{ED1FED9B-F501-4268-8DCA-644AE2258B9D}" srcOrd="0" destOrd="0" presId="urn:microsoft.com/office/officeart/2005/8/layout/hList1"/>
    <dgm:cxn modelId="{CF8D46D5-5AA7-4227-8C65-1928D77C6A3F}" type="presOf" srcId="{48DB78FF-26AA-47B1-9E5D-29DD93651E31}" destId="{A9A5E2D0-E81C-4FF7-A5EE-B9AAF3F21A79}" srcOrd="0" destOrd="0" presId="urn:microsoft.com/office/officeart/2005/8/layout/hList1"/>
    <dgm:cxn modelId="{52B371B7-2771-4151-9F5B-2F83E7F087C3}" srcId="{48DB78FF-26AA-47B1-9E5D-29DD93651E31}" destId="{CD4889A4-1EB3-4D14-AB06-D2749FB6D1B3}" srcOrd="2" destOrd="0" parTransId="{C5B7FA88-535F-4EB0-9128-D908D42F864E}" sibTransId="{1863D6DB-6E75-4BE4-92DC-72336E223879}"/>
    <dgm:cxn modelId="{1286595C-11C1-4DC8-81F6-8D3EFC2EFE30}" srcId="{48DB78FF-26AA-47B1-9E5D-29DD93651E31}" destId="{4762AD3E-83B0-48A9-854E-CAAC40CA34F4}" srcOrd="1" destOrd="0" parTransId="{32571FE2-D8BC-4F6A-9315-7FAF0556C1E4}" sibTransId="{45F404C6-3B27-454C-9AB4-083DAC6B5300}"/>
    <dgm:cxn modelId="{7E6FA2B2-B871-4445-9F3C-9369C517527A}" type="presOf" srcId="{647D78D7-D8B6-4295-B522-B243E8A786A2}" destId="{51AACE5D-D222-40B0-A13B-CAC636BECDA8}" srcOrd="0" destOrd="0" presId="urn:microsoft.com/office/officeart/2005/8/layout/hList1"/>
    <dgm:cxn modelId="{9DD6513F-6A10-47E1-B894-9C4E15E1CD67}" srcId="{C0BEC292-5D23-4C88-9F81-8A22C81C913E}" destId="{B303BA5F-1244-4BD5-99A3-883C6C036566}" srcOrd="2" destOrd="0" parTransId="{B2999210-F198-46DA-9989-8F3686C0684D}" sibTransId="{AC075BBA-15F6-4050-9B3E-576DA6C833AF}"/>
    <dgm:cxn modelId="{C6415D05-221C-4B21-9B31-8A987175AF4B}" type="presParOf" srcId="{38945E35-BC74-4E98-A5ED-E6C36635DE67}" destId="{0268F8C3-763C-402B-9BC6-06E1EB944826}" srcOrd="0" destOrd="0" presId="urn:microsoft.com/office/officeart/2005/8/layout/hList1"/>
    <dgm:cxn modelId="{F2F073D9-2CFE-4E78-A25A-8557534EC51A}" type="presParOf" srcId="{0268F8C3-763C-402B-9BC6-06E1EB944826}" destId="{A9A5E2D0-E81C-4FF7-A5EE-B9AAF3F21A79}" srcOrd="0" destOrd="0" presId="urn:microsoft.com/office/officeart/2005/8/layout/hList1"/>
    <dgm:cxn modelId="{9A33C877-2CFA-4619-9F4D-8FEB5120FDEF}" type="presParOf" srcId="{0268F8C3-763C-402B-9BC6-06E1EB944826}" destId="{ED1FED9B-F501-4268-8DCA-644AE2258B9D}" srcOrd="1" destOrd="0" presId="urn:microsoft.com/office/officeart/2005/8/layout/hList1"/>
    <dgm:cxn modelId="{DDDEF7EB-C07D-4333-BAB5-CAE130D01CAB}" type="presParOf" srcId="{38945E35-BC74-4E98-A5ED-E6C36635DE67}" destId="{E1C931A7-F2EB-431E-862F-5189FD43229C}" srcOrd="1" destOrd="0" presId="urn:microsoft.com/office/officeart/2005/8/layout/hList1"/>
    <dgm:cxn modelId="{8A643955-77AE-448D-9541-926D9E695A0B}" type="presParOf" srcId="{38945E35-BC74-4E98-A5ED-E6C36635DE67}" destId="{028823C4-04E6-40A8-9574-9622088DA803}" srcOrd="2" destOrd="0" presId="urn:microsoft.com/office/officeart/2005/8/layout/hList1"/>
    <dgm:cxn modelId="{9DE2EBD6-A9D0-498A-962D-251DE64F9298}" type="presParOf" srcId="{028823C4-04E6-40A8-9574-9622088DA803}" destId="{1EB6F312-8AE4-41D0-8A92-B18BE3869CEE}" srcOrd="0" destOrd="0" presId="urn:microsoft.com/office/officeart/2005/8/layout/hList1"/>
    <dgm:cxn modelId="{77C10F2D-C47D-449E-9FE4-DDF0E1E8A2B2}" type="presParOf" srcId="{028823C4-04E6-40A8-9574-9622088DA803}" destId="{51AACE5D-D222-40B0-A13B-CAC636BECDA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C6CB59-D6B7-4E85-8D71-41C574975F23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32F20FD0-831D-47E8-BBD6-FFCAC5CE2B31}">
      <dgm:prSet phldrT="[Text]"/>
      <dgm:spPr/>
      <dgm:t>
        <a:bodyPr/>
        <a:lstStyle/>
        <a:p>
          <a:r>
            <a:rPr lang="en-US" dirty="0" smtClean="0"/>
            <a:t>Encoding</a:t>
          </a:r>
          <a:endParaRPr lang="en-US" dirty="0"/>
        </a:p>
      </dgm:t>
    </dgm:pt>
    <dgm:pt modelId="{4DC90AAF-84FF-477F-AF63-D8342DE871F9}" type="parTrans" cxnId="{BED99AF4-BA2E-40A5-A7C3-0A22EECAF925}">
      <dgm:prSet/>
      <dgm:spPr/>
      <dgm:t>
        <a:bodyPr/>
        <a:lstStyle/>
        <a:p>
          <a:endParaRPr lang="en-US"/>
        </a:p>
      </dgm:t>
    </dgm:pt>
    <dgm:pt modelId="{FF882F6B-52AD-4279-88AB-6E0C469D6F47}" type="sibTrans" cxnId="{BED99AF4-BA2E-40A5-A7C3-0A22EECAF925}">
      <dgm:prSet/>
      <dgm:spPr/>
      <dgm:t>
        <a:bodyPr/>
        <a:lstStyle/>
        <a:p>
          <a:endParaRPr lang="en-US"/>
        </a:p>
      </dgm:t>
    </dgm:pt>
    <dgm:pt modelId="{A35679BA-3D52-4AE0-B61C-B11C0F4BA26A}">
      <dgm:prSet phldrT="[Text]"/>
      <dgm:spPr/>
      <dgm:t>
        <a:bodyPr/>
        <a:lstStyle/>
        <a:p>
          <a:r>
            <a:rPr lang="en-US" dirty="0" smtClean="0"/>
            <a:t>Modulation</a:t>
          </a:r>
          <a:endParaRPr lang="en-US" dirty="0"/>
        </a:p>
      </dgm:t>
    </dgm:pt>
    <dgm:pt modelId="{C46A69A5-7A42-4B49-A143-666C32CF8B98}" type="parTrans" cxnId="{69B8A48D-4CE4-495A-AF08-7D92348C9011}">
      <dgm:prSet/>
      <dgm:spPr/>
      <dgm:t>
        <a:bodyPr/>
        <a:lstStyle/>
        <a:p>
          <a:endParaRPr lang="en-US"/>
        </a:p>
      </dgm:t>
    </dgm:pt>
    <dgm:pt modelId="{7FB6A55E-66CD-4CFB-B1DD-4481967D64F9}" type="sibTrans" cxnId="{69B8A48D-4CE4-495A-AF08-7D92348C9011}">
      <dgm:prSet/>
      <dgm:spPr/>
      <dgm:t>
        <a:bodyPr/>
        <a:lstStyle/>
        <a:p>
          <a:endParaRPr lang="en-US"/>
        </a:p>
      </dgm:t>
    </dgm:pt>
    <dgm:pt modelId="{42D320E0-FF41-49AC-BD05-A228BF6DD5D7}">
      <dgm:prSet phldrT="[Text]"/>
      <dgm:spPr/>
      <dgm:t>
        <a:bodyPr/>
        <a:lstStyle/>
        <a:p>
          <a:r>
            <a:rPr lang="en-US" dirty="0" smtClean="0"/>
            <a:t>Channel</a:t>
          </a:r>
          <a:endParaRPr lang="en-US" dirty="0"/>
        </a:p>
      </dgm:t>
    </dgm:pt>
    <dgm:pt modelId="{E30CF6EE-62FB-41CE-B060-DCCB8D173C38}" type="parTrans" cxnId="{CB19055E-5105-4466-9F52-C82181D54CFE}">
      <dgm:prSet/>
      <dgm:spPr/>
      <dgm:t>
        <a:bodyPr/>
        <a:lstStyle/>
        <a:p>
          <a:endParaRPr lang="en-US"/>
        </a:p>
      </dgm:t>
    </dgm:pt>
    <dgm:pt modelId="{DECDE7D6-8BAF-4CE0-A35B-34CCDB3802EB}" type="sibTrans" cxnId="{CB19055E-5105-4466-9F52-C82181D54CFE}">
      <dgm:prSet/>
      <dgm:spPr/>
      <dgm:t>
        <a:bodyPr/>
        <a:lstStyle/>
        <a:p>
          <a:endParaRPr lang="en-US"/>
        </a:p>
      </dgm:t>
    </dgm:pt>
    <dgm:pt modelId="{8A3B28B7-5A50-4DC7-BE86-A26836D719E6}">
      <dgm:prSet phldrT="[Text]"/>
      <dgm:spPr/>
      <dgm:t>
        <a:bodyPr/>
        <a:lstStyle/>
        <a:p>
          <a:r>
            <a:rPr lang="en-US" dirty="0" smtClean="0"/>
            <a:t>Demodulation</a:t>
          </a:r>
          <a:endParaRPr lang="en-US" dirty="0"/>
        </a:p>
      </dgm:t>
    </dgm:pt>
    <dgm:pt modelId="{80D6ABFD-BF70-4E50-846D-EBAB7E664239}" type="parTrans" cxnId="{0A231A4E-BC7B-4AD7-8A2A-2D4D82BCF0B9}">
      <dgm:prSet/>
      <dgm:spPr/>
      <dgm:t>
        <a:bodyPr/>
        <a:lstStyle/>
        <a:p>
          <a:endParaRPr lang="en-US"/>
        </a:p>
      </dgm:t>
    </dgm:pt>
    <dgm:pt modelId="{E37AF49B-CE04-427B-81BD-2AEB88CE312A}" type="sibTrans" cxnId="{0A231A4E-BC7B-4AD7-8A2A-2D4D82BCF0B9}">
      <dgm:prSet/>
      <dgm:spPr/>
      <dgm:t>
        <a:bodyPr/>
        <a:lstStyle/>
        <a:p>
          <a:endParaRPr lang="en-US"/>
        </a:p>
      </dgm:t>
    </dgm:pt>
    <dgm:pt modelId="{DA71ABF4-8A7C-4BEF-8132-61070201AB69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0C5C184-3D12-4D97-93B7-15017FC96894}" type="parTrans" cxnId="{3B32D5C8-2C41-49D4-AA58-D6119B043058}">
      <dgm:prSet/>
      <dgm:spPr/>
      <dgm:t>
        <a:bodyPr/>
        <a:lstStyle/>
        <a:p>
          <a:endParaRPr lang="en-US"/>
        </a:p>
      </dgm:t>
    </dgm:pt>
    <dgm:pt modelId="{DA628745-1F11-4521-B953-09BB26E07FD8}" type="sibTrans" cxnId="{3B32D5C8-2C41-49D4-AA58-D6119B043058}">
      <dgm:prSet/>
      <dgm:spPr/>
      <dgm:t>
        <a:bodyPr/>
        <a:lstStyle/>
        <a:p>
          <a:endParaRPr lang="en-US"/>
        </a:p>
      </dgm:t>
    </dgm:pt>
    <dgm:pt modelId="{A73A2B3C-ADE0-48BD-A683-728125061AC8}">
      <dgm:prSet phldrT="[Text]" custT="1"/>
      <dgm:spPr>
        <a:blipFill>
          <a:blip xmlns:r="http://schemas.openxmlformats.org/officeDocument/2006/relationships" r:embed="rId2"/>
          <a:stretch>
            <a:fillRect t="-12195"/>
          </a:stretch>
        </a:blipFill>
        <a:ln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5833DF-0D69-4CB2-8F6B-16B178F01436}" type="parTrans" cxnId="{776B536D-4AC2-4EB6-9033-93DFA5893F1C}">
      <dgm:prSet/>
      <dgm:spPr/>
      <dgm:t>
        <a:bodyPr/>
        <a:lstStyle/>
        <a:p>
          <a:endParaRPr lang="en-US"/>
        </a:p>
      </dgm:t>
    </dgm:pt>
    <dgm:pt modelId="{099B9F2A-9CFD-41F2-81F7-F9B472C9E1F1}" type="sibTrans" cxnId="{776B536D-4AC2-4EB6-9033-93DFA5893F1C}">
      <dgm:prSet/>
      <dgm:spPr/>
      <dgm:t>
        <a:bodyPr/>
        <a:lstStyle/>
        <a:p>
          <a:endParaRPr lang="en-US"/>
        </a:p>
      </dgm:t>
    </dgm:pt>
    <dgm:pt modelId="{4E44A0CA-B3A7-4E8A-AD6A-1D839A0ED52D}">
      <dgm:prSet phldrT="[Text]"/>
      <dgm:spPr/>
      <dgm:t>
        <a:bodyPr/>
        <a:lstStyle/>
        <a:p>
          <a:r>
            <a:rPr lang="en-US" smtClean="0"/>
            <a:t>Decoding</a:t>
          </a:r>
          <a:endParaRPr lang="en-US" dirty="0"/>
        </a:p>
      </dgm:t>
    </dgm:pt>
    <dgm:pt modelId="{F21BB0A7-2843-4BAF-9FCF-CB0747CD9844}" type="parTrans" cxnId="{FBA60DCC-44C3-4235-9874-00F77DD139A5}">
      <dgm:prSet/>
      <dgm:spPr/>
      <dgm:t>
        <a:bodyPr/>
        <a:lstStyle/>
        <a:p>
          <a:endParaRPr lang="en-US"/>
        </a:p>
      </dgm:t>
    </dgm:pt>
    <dgm:pt modelId="{63E25652-ADD8-478E-9DB7-D49209D0EE5C}" type="sibTrans" cxnId="{FBA60DCC-44C3-4235-9874-00F77DD139A5}">
      <dgm:prSet/>
      <dgm:spPr/>
      <dgm:t>
        <a:bodyPr/>
        <a:lstStyle/>
        <a:p>
          <a:endParaRPr lang="en-US"/>
        </a:p>
      </dgm:t>
    </dgm:pt>
    <dgm:pt modelId="{DCE7D934-B070-4792-8985-75F3E583E512}" type="pres">
      <dgm:prSet presAssocID="{B2C6CB59-D6B7-4E85-8D71-41C574975F23}" presName="Name0" presStyleCnt="0">
        <dgm:presLayoutVars>
          <dgm:dir/>
          <dgm:resizeHandles val="exact"/>
        </dgm:presLayoutVars>
      </dgm:prSet>
      <dgm:spPr/>
    </dgm:pt>
    <dgm:pt modelId="{5F651D43-C0C2-4FB0-856F-EB97E0C28CFF}" type="pres">
      <dgm:prSet presAssocID="{DA71ABF4-8A7C-4BEF-8132-61070201AB69}" presName="node" presStyleLbl="node1" presStyleIdx="0" presStyleCnt="7" custScaleX="32791" custScaleY="37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AF3EC7-95A6-413A-959C-F407E1659EB1}" type="pres">
      <dgm:prSet presAssocID="{DA628745-1F11-4521-B953-09BB26E07FD8}" presName="sibTrans" presStyleLbl="sibTrans2D1" presStyleIdx="0" presStyleCnt="6" custLinFactNeighborX="-19621" custLinFactNeighborY="-4102"/>
      <dgm:spPr/>
      <dgm:t>
        <a:bodyPr/>
        <a:lstStyle/>
        <a:p>
          <a:endParaRPr lang="en-US"/>
        </a:p>
      </dgm:t>
    </dgm:pt>
    <dgm:pt modelId="{1270EB28-9F76-4E4C-A917-096245B253B8}" type="pres">
      <dgm:prSet presAssocID="{DA628745-1F11-4521-B953-09BB26E07FD8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4B3FF5FE-3A68-4C34-89C1-35527EC2D475}" type="pres">
      <dgm:prSet presAssocID="{32F20FD0-831D-47E8-BBD6-FFCAC5CE2B31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CC7C25-06A1-478B-A7DA-C01F22FAD835}" type="pres">
      <dgm:prSet presAssocID="{FF882F6B-52AD-4279-88AB-6E0C469D6F47}" presName="sibTrans" presStyleLbl="sibTrans2D1" presStyleIdx="1" presStyleCnt="6"/>
      <dgm:spPr/>
      <dgm:t>
        <a:bodyPr/>
        <a:lstStyle/>
        <a:p>
          <a:endParaRPr lang="en-US"/>
        </a:p>
      </dgm:t>
    </dgm:pt>
    <dgm:pt modelId="{B0A439B6-77FB-4EE0-BB83-E93E019922DB}" type="pres">
      <dgm:prSet presAssocID="{FF882F6B-52AD-4279-88AB-6E0C469D6F47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72D5FDC6-570E-4E5E-AE3F-C734C878DC58}" type="pres">
      <dgm:prSet presAssocID="{A35679BA-3D52-4AE0-B61C-B11C0F4BA26A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6A0947-B904-446B-9B0C-8C68BD735B8B}" type="pres">
      <dgm:prSet presAssocID="{7FB6A55E-66CD-4CFB-B1DD-4481967D64F9}" presName="sibTrans" presStyleLbl="sibTrans2D1" presStyleIdx="2" presStyleCnt="6"/>
      <dgm:spPr/>
      <dgm:t>
        <a:bodyPr/>
        <a:lstStyle/>
        <a:p>
          <a:endParaRPr lang="en-US"/>
        </a:p>
      </dgm:t>
    </dgm:pt>
    <dgm:pt modelId="{D3FEC0F4-8DAA-40BD-99C4-5192EDDF5002}" type="pres">
      <dgm:prSet presAssocID="{7FB6A55E-66CD-4CFB-B1DD-4481967D64F9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BDC9456-E5DF-4EBA-A45B-FDBFB900D35B}" type="pres">
      <dgm:prSet presAssocID="{42D320E0-FF41-49AC-BD05-A228BF6DD5D7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4EF391-1983-4140-8D24-7A4FB3B034F2}" type="pres">
      <dgm:prSet presAssocID="{DECDE7D6-8BAF-4CE0-A35B-34CCDB3802EB}" presName="sibTrans" presStyleLbl="sibTrans2D1" presStyleIdx="3" presStyleCnt="6"/>
      <dgm:spPr/>
      <dgm:t>
        <a:bodyPr/>
        <a:lstStyle/>
        <a:p>
          <a:endParaRPr lang="en-US"/>
        </a:p>
      </dgm:t>
    </dgm:pt>
    <dgm:pt modelId="{D61C7276-FF4C-41F6-AE21-DB32BD9D38FE}" type="pres">
      <dgm:prSet presAssocID="{DECDE7D6-8BAF-4CE0-A35B-34CCDB3802EB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315F01A9-A265-4A24-A824-13B0CF59F529}" type="pres">
      <dgm:prSet presAssocID="{8A3B28B7-5A50-4DC7-BE86-A26836D719E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26F6EF-20E6-4EB8-9D2A-72FF6BDF00C0}" type="pres">
      <dgm:prSet presAssocID="{E37AF49B-CE04-427B-81BD-2AEB88CE312A}" presName="sibTrans" presStyleLbl="sibTrans2D1" presStyleIdx="4" presStyleCnt="6"/>
      <dgm:spPr/>
      <dgm:t>
        <a:bodyPr/>
        <a:lstStyle/>
        <a:p>
          <a:endParaRPr lang="en-US"/>
        </a:p>
      </dgm:t>
    </dgm:pt>
    <dgm:pt modelId="{091AE426-080D-4856-9CB3-70B3DCC6F54A}" type="pres">
      <dgm:prSet presAssocID="{E37AF49B-CE04-427B-81BD-2AEB88CE312A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A036C1C3-FC29-4602-9D92-743BBDC59A08}" type="pres">
      <dgm:prSet presAssocID="{4E44A0CA-B3A7-4E8A-AD6A-1D839A0ED52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B013D1-7EB4-4685-B249-211E3777ECBC}" type="pres">
      <dgm:prSet presAssocID="{63E25652-ADD8-478E-9DB7-D49209D0EE5C}" presName="sibTrans" presStyleLbl="sibTrans2D1" presStyleIdx="5" presStyleCnt="6"/>
      <dgm:spPr/>
      <dgm:t>
        <a:bodyPr/>
        <a:lstStyle/>
        <a:p>
          <a:endParaRPr lang="en-US"/>
        </a:p>
      </dgm:t>
    </dgm:pt>
    <dgm:pt modelId="{ABF0F7CA-93E6-4C56-8813-0B89DA0D8DC9}" type="pres">
      <dgm:prSet presAssocID="{63E25652-ADD8-478E-9DB7-D49209D0EE5C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EBB7251D-C64D-4C2D-A91C-7B3A77D8BC5F}" type="pres">
      <dgm:prSet presAssocID="{A73A2B3C-ADE0-48BD-A683-728125061AC8}" presName="node" presStyleLbl="node1" presStyleIdx="6" presStyleCnt="7" custScaleX="23609" custScaleY="30550" custLinFactNeighborX="1528" custLinFactNeighborY="-13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9C6618-0847-46B4-AC46-62215E55B2D2}" type="presOf" srcId="{63E25652-ADD8-478E-9DB7-D49209D0EE5C}" destId="{36B013D1-7EB4-4685-B249-211E3777ECBC}" srcOrd="0" destOrd="0" presId="urn:microsoft.com/office/officeart/2005/8/layout/process1"/>
    <dgm:cxn modelId="{046BE98C-C637-4D17-BB5E-48A52D611E63}" type="presOf" srcId="{DA71ABF4-8A7C-4BEF-8132-61070201AB69}" destId="{5F651D43-C0C2-4FB0-856F-EB97E0C28CFF}" srcOrd="0" destOrd="0" presId="urn:microsoft.com/office/officeart/2005/8/layout/process1"/>
    <dgm:cxn modelId="{BED99AF4-BA2E-40A5-A7C3-0A22EECAF925}" srcId="{B2C6CB59-D6B7-4E85-8D71-41C574975F23}" destId="{32F20FD0-831D-47E8-BBD6-FFCAC5CE2B31}" srcOrd="1" destOrd="0" parTransId="{4DC90AAF-84FF-477F-AF63-D8342DE871F9}" sibTransId="{FF882F6B-52AD-4279-88AB-6E0C469D6F47}"/>
    <dgm:cxn modelId="{135BC072-A219-4203-A87D-1B0E22277CD3}" type="presOf" srcId="{B2C6CB59-D6B7-4E85-8D71-41C574975F23}" destId="{DCE7D934-B070-4792-8985-75F3E583E512}" srcOrd="0" destOrd="0" presId="urn:microsoft.com/office/officeart/2005/8/layout/process1"/>
    <dgm:cxn modelId="{18FE893C-3D42-4FA6-9C9B-B803B075CDEF}" type="presOf" srcId="{8A3B28B7-5A50-4DC7-BE86-A26836D719E6}" destId="{315F01A9-A265-4A24-A824-13B0CF59F529}" srcOrd="0" destOrd="0" presId="urn:microsoft.com/office/officeart/2005/8/layout/process1"/>
    <dgm:cxn modelId="{74E437D1-CF26-42FC-8475-63D2DD0EA7D6}" type="presOf" srcId="{4E44A0CA-B3A7-4E8A-AD6A-1D839A0ED52D}" destId="{A036C1C3-FC29-4602-9D92-743BBDC59A08}" srcOrd="0" destOrd="0" presId="urn:microsoft.com/office/officeart/2005/8/layout/process1"/>
    <dgm:cxn modelId="{776B536D-4AC2-4EB6-9033-93DFA5893F1C}" srcId="{B2C6CB59-D6B7-4E85-8D71-41C574975F23}" destId="{A73A2B3C-ADE0-48BD-A683-728125061AC8}" srcOrd="6" destOrd="0" parTransId="{3F5833DF-0D69-4CB2-8F6B-16B178F01436}" sibTransId="{099B9F2A-9CFD-41F2-81F7-F9B472C9E1F1}"/>
    <dgm:cxn modelId="{2CF62326-26C9-4DD0-B6B0-BCBEC0239585}" type="presOf" srcId="{E37AF49B-CE04-427B-81BD-2AEB88CE312A}" destId="{091AE426-080D-4856-9CB3-70B3DCC6F54A}" srcOrd="1" destOrd="0" presId="urn:microsoft.com/office/officeart/2005/8/layout/process1"/>
    <dgm:cxn modelId="{D29F86D6-87DC-4831-B1C0-9BC28FE5A52D}" type="presOf" srcId="{63E25652-ADD8-478E-9DB7-D49209D0EE5C}" destId="{ABF0F7CA-93E6-4C56-8813-0B89DA0D8DC9}" srcOrd="1" destOrd="0" presId="urn:microsoft.com/office/officeart/2005/8/layout/process1"/>
    <dgm:cxn modelId="{0A48CA2B-2205-4514-8608-9FCA096A6D89}" type="presOf" srcId="{DA628745-1F11-4521-B953-09BB26E07FD8}" destId="{1270EB28-9F76-4E4C-A917-096245B253B8}" srcOrd="1" destOrd="0" presId="urn:microsoft.com/office/officeart/2005/8/layout/process1"/>
    <dgm:cxn modelId="{0A231A4E-BC7B-4AD7-8A2A-2D4D82BCF0B9}" srcId="{B2C6CB59-D6B7-4E85-8D71-41C574975F23}" destId="{8A3B28B7-5A50-4DC7-BE86-A26836D719E6}" srcOrd="4" destOrd="0" parTransId="{80D6ABFD-BF70-4E50-846D-EBAB7E664239}" sibTransId="{E37AF49B-CE04-427B-81BD-2AEB88CE312A}"/>
    <dgm:cxn modelId="{69B8A48D-4CE4-495A-AF08-7D92348C9011}" srcId="{B2C6CB59-D6B7-4E85-8D71-41C574975F23}" destId="{A35679BA-3D52-4AE0-B61C-B11C0F4BA26A}" srcOrd="2" destOrd="0" parTransId="{C46A69A5-7A42-4B49-A143-666C32CF8B98}" sibTransId="{7FB6A55E-66CD-4CFB-B1DD-4481967D64F9}"/>
    <dgm:cxn modelId="{3A178F60-2D00-48EB-8583-81DC83227EEE}" type="presOf" srcId="{7FB6A55E-66CD-4CFB-B1DD-4481967D64F9}" destId="{D3FEC0F4-8DAA-40BD-99C4-5192EDDF5002}" srcOrd="1" destOrd="0" presId="urn:microsoft.com/office/officeart/2005/8/layout/process1"/>
    <dgm:cxn modelId="{160BEF2F-5DB2-48DF-8400-E99899BF4EFA}" type="presOf" srcId="{A35679BA-3D52-4AE0-B61C-B11C0F4BA26A}" destId="{72D5FDC6-570E-4E5E-AE3F-C734C878DC58}" srcOrd="0" destOrd="0" presId="urn:microsoft.com/office/officeart/2005/8/layout/process1"/>
    <dgm:cxn modelId="{38C5E46E-CD5E-4F1E-A243-9ADD225090C8}" type="presOf" srcId="{E37AF49B-CE04-427B-81BD-2AEB88CE312A}" destId="{1226F6EF-20E6-4EB8-9D2A-72FF6BDF00C0}" srcOrd="0" destOrd="0" presId="urn:microsoft.com/office/officeart/2005/8/layout/process1"/>
    <dgm:cxn modelId="{11DFF66A-AD16-4CFA-B337-C9703EA8741D}" type="presOf" srcId="{DECDE7D6-8BAF-4CE0-A35B-34CCDB3802EB}" destId="{D61C7276-FF4C-41F6-AE21-DB32BD9D38FE}" srcOrd="1" destOrd="0" presId="urn:microsoft.com/office/officeart/2005/8/layout/process1"/>
    <dgm:cxn modelId="{40F214B9-9C7E-4C0B-8639-ED78CE1D7131}" type="presOf" srcId="{FF882F6B-52AD-4279-88AB-6E0C469D6F47}" destId="{54CC7C25-06A1-478B-A7DA-C01F22FAD835}" srcOrd="0" destOrd="0" presId="urn:microsoft.com/office/officeart/2005/8/layout/process1"/>
    <dgm:cxn modelId="{6BDA9BAB-60FC-4FC8-9A3B-B7F7CC93C2BF}" type="presOf" srcId="{32F20FD0-831D-47E8-BBD6-FFCAC5CE2B31}" destId="{4B3FF5FE-3A68-4C34-89C1-35527EC2D475}" srcOrd="0" destOrd="0" presId="urn:microsoft.com/office/officeart/2005/8/layout/process1"/>
    <dgm:cxn modelId="{CB19055E-5105-4466-9F52-C82181D54CFE}" srcId="{B2C6CB59-D6B7-4E85-8D71-41C574975F23}" destId="{42D320E0-FF41-49AC-BD05-A228BF6DD5D7}" srcOrd="3" destOrd="0" parTransId="{E30CF6EE-62FB-41CE-B060-DCCB8D173C38}" sibTransId="{DECDE7D6-8BAF-4CE0-A35B-34CCDB3802EB}"/>
    <dgm:cxn modelId="{14D3561C-6B70-4949-AF99-FCA4101DFEFC}" type="presOf" srcId="{DA628745-1F11-4521-B953-09BB26E07FD8}" destId="{40AF3EC7-95A6-413A-959C-F407E1659EB1}" srcOrd="0" destOrd="0" presId="urn:microsoft.com/office/officeart/2005/8/layout/process1"/>
    <dgm:cxn modelId="{89717FF5-9766-4C02-A893-623B633D376D}" type="presOf" srcId="{A73A2B3C-ADE0-48BD-A683-728125061AC8}" destId="{EBB7251D-C64D-4C2D-A91C-7B3A77D8BC5F}" srcOrd="0" destOrd="0" presId="urn:microsoft.com/office/officeart/2005/8/layout/process1"/>
    <dgm:cxn modelId="{9D7A4D7C-0E36-44B9-AEBB-122B27017838}" type="presOf" srcId="{FF882F6B-52AD-4279-88AB-6E0C469D6F47}" destId="{B0A439B6-77FB-4EE0-BB83-E93E019922DB}" srcOrd="1" destOrd="0" presId="urn:microsoft.com/office/officeart/2005/8/layout/process1"/>
    <dgm:cxn modelId="{3B32D5C8-2C41-49D4-AA58-D6119B043058}" srcId="{B2C6CB59-D6B7-4E85-8D71-41C574975F23}" destId="{DA71ABF4-8A7C-4BEF-8132-61070201AB69}" srcOrd="0" destOrd="0" parTransId="{40C5C184-3D12-4D97-93B7-15017FC96894}" sibTransId="{DA628745-1F11-4521-B953-09BB26E07FD8}"/>
    <dgm:cxn modelId="{FBA60DCC-44C3-4235-9874-00F77DD139A5}" srcId="{B2C6CB59-D6B7-4E85-8D71-41C574975F23}" destId="{4E44A0CA-B3A7-4E8A-AD6A-1D839A0ED52D}" srcOrd="5" destOrd="0" parTransId="{F21BB0A7-2843-4BAF-9FCF-CB0747CD9844}" sibTransId="{63E25652-ADD8-478E-9DB7-D49209D0EE5C}"/>
    <dgm:cxn modelId="{EACC9AEE-D8D7-4EE0-A339-697FF614CD56}" type="presOf" srcId="{7FB6A55E-66CD-4CFB-B1DD-4481967D64F9}" destId="{246A0947-B904-446B-9B0C-8C68BD735B8B}" srcOrd="0" destOrd="0" presId="urn:microsoft.com/office/officeart/2005/8/layout/process1"/>
    <dgm:cxn modelId="{358B75EC-F3EE-4703-8AD1-6758BA3DCC2C}" type="presOf" srcId="{DECDE7D6-8BAF-4CE0-A35B-34CCDB3802EB}" destId="{454EF391-1983-4140-8D24-7A4FB3B034F2}" srcOrd="0" destOrd="0" presId="urn:microsoft.com/office/officeart/2005/8/layout/process1"/>
    <dgm:cxn modelId="{74B1F5DB-E206-4449-A10E-2F9EA306B53C}" type="presOf" srcId="{42D320E0-FF41-49AC-BD05-A228BF6DD5D7}" destId="{BBDC9456-E5DF-4EBA-A45B-FDBFB900D35B}" srcOrd="0" destOrd="0" presId="urn:microsoft.com/office/officeart/2005/8/layout/process1"/>
    <dgm:cxn modelId="{92964D1B-E4ED-48E1-B60D-D25B19499117}" type="presParOf" srcId="{DCE7D934-B070-4792-8985-75F3E583E512}" destId="{5F651D43-C0C2-4FB0-856F-EB97E0C28CFF}" srcOrd="0" destOrd="0" presId="urn:microsoft.com/office/officeart/2005/8/layout/process1"/>
    <dgm:cxn modelId="{34DCC3BE-4E27-4110-A249-7D2995E1E13D}" type="presParOf" srcId="{DCE7D934-B070-4792-8985-75F3E583E512}" destId="{40AF3EC7-95A6-413A-959C-F407E1659EB1}" srcOrd="1" destOrd="0" presId="urn:microsoft.com/office/officeart/2005/8/layout/process1"/>
    <dgm:cxn modelId="{1FEA1F48-8686-43A2-98F7-F086A388B127}" type="presParOf" srcId="{40AF3EC7-95A6-413A-959C-F407E1659EB1}" destId="{1270EB28-9F76-4E4C-A917-096245B253B8}" srcOrd="0" destOrd="0" presId="urn:microsoft.com/office/officeart/2005/8/layout/process1"/>
    <dgm:cxn modelId="{3CA6AFF9-DD1F-4F7A-ACBA-73287A7B2D09}" type="presParOf" srcId="{DCE7D934-B070-4792-8985-75F3E583E512}" destId="{4B3FF5FE-3A68-4C34-89C1-35527EC2D475}" srcOrd="2" destOrd="0" presId="urn:microsoft.com/office/officeart/2005/8/layout/process1"/>
    <dgm:cxn modelId="{BBEEA5D7-B6F6-428E-85F6-575B3788D693}" type="presParOf" srcId="{DCE7D934-B070-4792-8985-75F3E583E512}" destId="{54CC7C25-06A1-478B-A7DA-C01F22FAD835}" srcOrd="3" destOrd="0" presId="urn:microsoft.com/office/officeart/2005/8/layout/process1"/>
    <dgm:cxn modelId="{29DE718A-722B-4E3C-962B-D98883F05E8A}" type="presParOf" srcId="{54CC7C25-06A1-478B-A7DA-C01F22FAD835}" destId="{B0A439B6-77FB-4EE0-BB83-E93E019922DB}" srcOrd="0" destOrd="0" presId="urn:microsoft.com/office/officeart/2005/8/layout/process1"/>
    <dgm:cxn modelId="{BDD2B03A-E338-47D5-AFFF-07099A7C2738}" type="presParOf" srcId="{DCE7D934-B070-4792-8985-75F3E583E512}" destId="{72D5FDC6-570E-4E5E-AE3F-C734C878DC58}" srcOrd="4" destOrd="0" presId="urn:microsoft.com/office/officeart/2005/8/layout/process1"/>
    <dgm:cxn modelId="{7A6D45CA-4E31-4872-877C-BC69011A1E03}" type="presParOf" srcId="{DCE7D934-B070-4792-8985-75F3E583E512}" destId="{246A0947-B904-446B-9B0C-8C68BD735B8B}" srcOrd="5" destOrd="0" presId="urn:microsoft.com/office/officeart/2005/8/layout/process1"/>
    <dgm:cxn modelId="{AB4EB890-AF26-4086-BDFE-CD0360D5953C}" type="presParOf" srcId="{246A0947-B904-446B-9B0C-8C68BD735B8B}" destId="{D3FEC0F4-8DAA-40BD-99C4-5192EDDF5002}" srcOrd="0" destOrd="0" presId="urn:microsoft.com/office/officeart/2005/8/layout/process1"/>
    <dgm:cxn modelId="{AF840381-A87D-4F35-8ADF-E538A29F6C16}" type="presParOf" srcId="{DCE7D934-B070-4792-8985-75F3E583E512}" destId="{BBDC9456-E5DF-4EBA-A45B-FDBFB900D35B}" srcOrd="6" destOrd="0" presId="urn:microsoft.com/office/officeart/2005/8/layout/process1"/>
    <dgm:cxn modelId="{32BED9F6-8BDA-4EEB-AF72-4317C9CFED72}" type="presParOf" srcId="{DCE7D934-B070-4792-8985-75F3E583E512}" destId="{454EF391-1983-4140-8D24-7A4FB3B034F2}" srcOrd="7" destOrd="0" presId="urn:microsoft.com/office/officeart/2005/8/layout/process1"/>
    <dgm:cxn modelId="{3353FA04-9571-4558-9402-63750CEF39AB}" type="presParOf" srcId="{454EF391-1983-4140-8D24-7A4FB3B034F2}" destId="{D61C7276-FF4C-41F6-AE21-DB32BD9D38FE}" srcOrd="0" destOrd="0" presId="urn:microsoft.com/office/officeart/2005/8/layout/process1"/>
    <dgm:cxn modelId="{B6865F5D-9DAB-46D5-9C31-EFCD4F048583}" type="presParOf" srcId="{DCE7D934-B070-4792-8985-75F3E583E512}" destId="{315F01A9-A265-4A24-A824-13B0CF59F529}" srcOrd="8" destOrd="0" presId="urn:microsoft.com/office/officeart/2005/8/layout/process1"/>
    <dgm:cxn modelId="{1E4CE169-529F-4AFA-A4F7-DF6F6523159F}" type="presParOf" srcId="{DCE7D934-B070-4792-8985-75F3E583E512}" destId="{1226F6EF-20E6-4EB8-9D2A-72FF6BDF00C0}" srcOrd="9" destOrd="0" presId="urn:microsoft.com/office/officeart/2005/8/layout/process1"/>
    <dgm:cxn modelId="{8EE8E42D-7518-45CB-B259-4CF641F7A847}" type="presParOf" srcId="{1226F6EF-20E6-4EB8-9D2A-72FF6BDF00C0}" destId="{091AE426-080D-4856-9CB3-70B3DCC6F54A}" srcOrd="0" destOrd="0" presId="urn:microsoft.com/office/officeart/2005/8/layout/process1"/>
    <dgm:cxn modelId="{2BE85B49-4A66-42CF-B5B0-ED4898FA6544}" type="presParOf" srcId="{DCE7D934-B070-4792-8985-75F3E583E512}" destId="{A036C1C3-FC29-4602-9D92-743BBDC59A08}" srcOrd="10" destOrd="0" presId="urn:microsoft.com/office/officeart/2005/8/layout/process1"/>
    <dgm:cxn modelId="{77F7ACEB-573C-48BE-AAA1-369D87646F73}" type="presParOf" srcId="{DCE7D934-B070-4792-8985-75F3E583E512}" destId="{36B013D1-7EB4-4685-B249-211E3777ECBC}" srcOrd="11" destOrd="0" presId="urn:microsoft.com/office/officeart/2005/8/layout/process1"/>
    <dgm:cxn modelId="{6CF5A31F-2B3A-49CE-8D3C-664350A7E54B}" type="presParOf" srcId="{36B013D1-7EB4-4685-B249-211E3777ECBC}" destId="{ABF0F7CA-93E6-4C56-8813-0B89DA0D8DC9}" srcOrd="0" destOrd="0" presId="urn:microsoft.com/office/officeart/2005/8/layout/process1"/>
    <dgm:cxn modelId="{DBC9BB0E-AF43-430C-B5CD-1FF3157F6C26}" type="presParOf" srcId="{DCE7D934-B070-4792-8985-75F3E583E512}" destId="{EBB7251D-C64D-4C2D-A91C-7B3A77D8BC5F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C6CB59-D6B7-4E85-8D71-41C574975F23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32F20FD0-831D-47E8-BBD6-FFCAC5CE2B31}">
      <dgm:prSet phldrT="[Text]"/>
      <dgm:spPr/>
      <dgm:t>
        <a:bodyPr/>
        <a:lstStyle/>
        <a:p>
          <a:r>
            <a:rPr lang="en-US" dirty="0" smtClean="0"/>
            <a:t>Encoding</a:t>
          </a:r>
          <a:endParaRPr lang="en-US" dirty="0"/>
        </a:p>
      </dgm:t>
    </dgm:pt>
    <dgm:pt modelId="{4DC90AAF-84FF-477F-AF63-D8342DE871F9}" type="parTrans" cxnId="{BED99AF4-BA2E-40A5-A7C3-0A22EECAF925}">
      <dgm:prSet/>
      <dgm:spPr/>
      <dgm:t>
        <a:bodyPr/>
        <a:lstStyle/>
        <a:p>
          <a:endParaRPr lang="en-US"/>
        </a:p>
      </dgm:t>
    </dgm:pt>
    <dgm:pt modelId="{FF882F6B-52AD-4279-88AB-6E0C469D6F47}" type="sibTrans" cxnId="{BED99AF4-BA2E-40A5-A7C3-0A22EECAF925}">
      <dgm:prSet/>
      <dgm:spPr/>
      <dgm:t>
        <a:bodyPr/>
        <a:lstStyle/>
        <a:p>
          <a:endParaRPr lang="en-US"/>
        </a:p>
      </dgm:t>
    </dgm:pt>
    <dgm:pt modelId="{A35679BA-3D52-4AE0-B61C-B11C0F4BA26A}">
      <dgm:prSet phldrT="[Text]"/>
      <dgm:spPr/>
      <dgm:t>
        <a:bodyPr/>
        <a:lstStyle/>
        <a:p>
          <a:r>
            <a:rPr lang="en-US" dirty="0" smtClean="0"/>
            <a:t>Modulation</a:t>
          </a:r>
          <a:endParaRPr lang="en-US" dirty="0"/>
        </a:p>
      </dgm:t>
    </dgm:pt>
    <dgm:pt modelId="{C46A69A5-7A42-4B49-A143-666C32CF8B98}" type="parTrans" cxnId="{69B8A48D-4CE4-495A-AF08-7D92348C9011}">
      <dgm:prSet/>
      <dgm:spPr/>
      <dgm:t>
        <a:bodyPr/>
        <a:lstStyle/>
        <a:p>
          <a:endParaRPr lang="en-US"/>
        </a:p>
      </dgm:t>
    </dgm:pt>
    <dgm:pt modelId="{7FB6A55E-66CD-4CFB-B1DD-4481967D64F9}" type="sibTrans" cxnId="{69B8A48D-4CE4-495A-AF08-7D92348C9011}">
      <dgm:prSet/>
      <dgm:spPr/>
      <dgm:t>
        <a:bodyPr/>
        <a:lstStyle/>
        <a:p>
          <a:endParaRPr lang="en-US"/>
        </a:p>
      </dgm:t>
    </dgm:pt>
    <dgm:pt modelId="{42D320E0-FF41-49AC-BD05-A228BF6DD5D7}">
      <dgm:prSet phldrT="[Text]"/>
      <dgm:spPr/>
      <dgm:t>
        <a:bodyPr/>
        <a:lstStyle/>
        <a:p>
          <a:r>
            <a:rPr lang="en-US" dirty="0" smtClean="0"/>
            <a:t>Channel</a:t>
          </a:r>
          <a:endParaRPr lang="en-US" dirty="0"/>
        </a:p>
      </dgm:t>
    </dgm:pt>
    <dgm:pt modelId="{E30CF6EE-62FB-41CE-B060-DCCB8D173C38}" type="parTrans" cxnId="{CB19055E-5105-4466-9F52-C82181D54CFE}">
      <dgm:prSet/>
      <dgm:spPr/>
      <dgm:t>
        <a:bodyPr/>
        <a:lstStyle/>
        <a:p>
          <a:endParaRPr lang="en-US"/>
        </a:p>
      </dgm:t>
    </dgm:pt>
    <dgm:pt modelId="{DECDE7D6-8BAF-4CE0-A35B-34CCDB3802EB}" type="sibTrans" cxnId="{CB19055E-5105-4466-9F52-C82181D54CFE}">
      <dgm:prSet/>
      <dgm:spPr/>
      <dgm:t>
        <a:bodyPr/>
        <a:lstStyle/>
        <a:p>
          <a:endParaRPr lang="en-US"/>
        </a:p>
      </dgm:t>
    </dgm:pt>
    <dgm:pt modelId="{8A3B28B7-5A50-4DC7-BE86-A26836D719E6}">
      <dgm:prSet phldrT="[Text]"/>
      <dgm:spPr/>
      <dgm:t>
        <a:bodyPr/>
        <a:lstStyle/>
        <a:p>
          <a:r>
            <a:rPr lang="en-US" dirty="0" smtClean="0"/>
            <a:t>Demodulation</a:t>
          </a:r>
          <a:endParaRPr lang="en-US" dirty="0"/>
        </a:p>
      </dgm:t>
    </dgm:pt>
    <dgm:pt modelId="{80D6ABFD-BF70-4E50-846D-EBAB7E664239}" type="parTrans" cxnId="{0A231A4E-BC7B-4AD7-8A2A-2D4D82BCF0B9}">
      <dgm:prSet/>
      <dgm:spPr/>
      <dgm:t>
        <a:bodyPr/>
        <a:lstStyle/>
        <a:p>
          <a:endParaRPr lang="en-US"/>
        </a:p>
      </dgm:t>
    </dgm:pt>
    <dgm:pt modelId="{E37AF49B-CE04-427B-81BD-2AEB88CE312A}" type="sibTrans" cxnId="{0A231A4E-BC7B-4AD7-8A2A-2D4D82BCF0B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A71ABF4-8A7C-4BEF-8132-61070201AB69}">
          <dgm:prSet phldrT="[Text]" custT="1"/>
          <dgm:spPr>
            <a:ln>
              <a:noFill/>
            </a:ln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m:oMathPara>
              </a14:m>
              <a:endParaRPr lang="en-US" sz="1050" dirty="0"/>
            </a:p>
          </dgm:t>
        </dgm:pt>
      </mc:Choice>
      <mc:Fallback xmlns="">
        <dgm:pt modelId="{DA71ABF4-8A7C-4BEF-8132-61070201AB69}">
          <dgm:prSet phldrT="[Text]" custT="1"/>
          <dgm:spPr>
            <a:ln>
              <a:noFill/>
            </a:ln>
          </dgm:spPr>
          <dgm:t>
            <a:bodyPr/>
            <a:lstStyle/>
            <a:p>
              <a:r>
                <a:rPr lang="en-US" sz="2000" i="0" dirty="0" smtClean="0">
                  <a:latin typeface="Cambria Math" panose="02040503050406030204" pitchFamily="18" charset="0"/>
                </a:rPr>
                <a:t>𝑠</a:t>
              </a:r>
              <a:endParaRPr lang="en-US" sz="1050" dirty="0"/>
            </a:p>
          </dgm:t>
        </dgm:pt>
      </mc:Fallback>
    </mc:AlternateContent>
    <dgm:pt modelId="{40C5C184-3D12-4D97-93B7-15017FC96894}" type="parTrans" cxnId="{3B32D5C8-2C41-49D4-AA58-D6119B043058}">
      <dgm:prSet/>
      <dgm:spPr/>
      <dgm:t>
        <a:bodyPr/>
        <a:lstStyle/>
        <a:p>
          <a:endParaRPr lang="en-US"/>
        </a:p>
      </dgm:t>
    </dgm:pt>
    <dgm:pt modelId="{DA628745-1F11-4521-B953-09BB26E07FD8}" type="sibTrans" cxnId="{3B32D5C8-2C41-49D4-AA58-D6119B04305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73A2B3C-ADE0-48BD-A683-728125061AC8}">
          <dgm:prSet phldrT="[Text]" custT="1"/>
          <dgm:spPr>
            <a:ln>
              <a:noFill/>
            </a:ln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m:oMathPara>
              </a14:m>
              <a:endParaRPr lang="en-US" sz="1100" dirty="0"/>
            </a:p>
          </dgm:t>
        </dgm:pt>
      </mc:Choice>
      <mc:Fallback xmlns="">
        <dgm:pt modelId="{A73A2B3C-ADE0-48BD-A683-728125061AC8}">
          <dgm:prSet phldrT="[Text]" custT="1"/>
          <dgm:spPr>
            <a:ln>
              <a:noFill/>
            </a:ln>
          </dgm:spPr>
          <dgm:t>
            <a:bodyPr/>
            <a:lstStyle/>
            <a:p>
              <a:r>
                <a:rPr lang="en-US" sz="2000" b="0" i="0" smtClean="0">
                  <a:latin typeface="Cambria Math" panose="02040503050406030204" pitchFamily="18" charset="0"/>
                </a:rPr>
                <a:t>𝑠 ̂</a:t>
              </a:r>
              <a:endParaRPr lang="en-US" sz="1100" dirty="0"/>
            </a:p>
          </dgm:t>
        </dgm:pt>
      </mc:Fallback>
    </mc:AlternateContent>
    <dgm:pt modelId="{3F5833DF-0D69-4CB2-8F6B-16B178F01436}" type="parTrans" cxnId="{776B536D-4AC2-4EB6-9033-93DFA5893F1C}">
      <dgm:prSet/>
      <dgm:spPr/>
      <dgm:t>
        <a:bodyPr/>
        <a:lstStyle/>
        <a:p>
          <a:endParaRPr lang="en-US"/>
        </a:p>
      </dgm:t>
    </dgm:pt>
    <dgm:pt modelId="{099B9F2A-9CFD-41F2-81F7-F9B472C9E1F1}" type="sibTrans" cxnId="{776B536D-4AC2-4EB6-9033-93DFA5893F1C}">
      <dgm:prSet/>
      <dgm:spPr/>
      <dgm:t>
        <a:bodyPr/>
        <a:lstStyle/>
        <a:p>
          <a:endParaRPr lang="en-US"/>
        </a:p>
      </dgm:t>
    </dgm:pt>
    <dgm:pt modelId="{4E44A0CA-B3A7-4E8A-AD6A-1D839A0ED52D}">
      <dgm:prSet phldrT="[Text]"/>
      <dgm:spPr/>
      <dgm:t>
        <a:bodyPr/>
        <a:lstStyle/>
        <a:p>
          <a:r>
            <a:rPr lang="en-US" smtClean="0"/>
            <a:t>Decoding</a:t>
          </a:r>
          <a:endParaRPr lang="en-US" dirty="0"/>
        </a:p>
      </dgm:t>
    </dgm:pt>
    <dgm:pt modelId="{F21BB0A7-2843-4BAF-9FCF-CB0747CD9844}" type="parTrans" cxnId="{FBA60DCC-44C3-4235-9874-00F77DD139A5}">
      <dgm:prSet/>
      <dgm:spPr/>
      <dgm:t>
        <a:bodyPr/>
        <a:lstStyle/>
        <a:p>
          <a:endParaRPr lang="en-US"/>
        </a:p>
      </dgm:t>
    </dgm:pt>
    <dgm:pt modelId="{63E25652-ADD8-478E-9DB7-D49209D0EE5C}" type="sibTrans" cxnId="{FBA60DCC-44C3-4235-9874-00F77DD139A5}">
      <dgm:prSet/>
      <dgm:spPr/>
      <dgm:t>
        <a:bodyPr/>
        <a:lstStyle/>
        <a:p>
          <a:endParaRPr lang="en-US"/>
        </a:p>
      </dgm:t>
    </dgm:pt>
    <dgm:pt modelId="{DCE7D934-B070-4792-8985-75F3E583E512}" type="pres">
      <dgm:prSet presAssocID="{B2C6CB59-D6B7-4E85-8D71-41C574975F23}" presName="Name0" presStyleCnt="0">
        <dgm:presLayoutVars>
          <dgm:dir/>
          <dgm:resizeHandles val="exact"/>
        </dgm:presLayoutVars>
      </dgm:prSet>
      <dgm:spPr/>
    </dgm:pt>
    <dgm:pt modelId="{5F651D43-C0C2-4FB0-856F-EB97E0C28CFF}" type="pres">
      <dgm:prSet presAssocID="{DA71ABF4-8A7C-4BEF-8132-61070201AB69}" presName="node" presStyleLbl="node1" presStyleIdx="0" presStyleCnt="7" custScaleX="32791" custScaleY="37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AF3EC7-95A6-413A-959C-F407E1659EB1}" type="pres">
      <dgm:prSet presAssocID="{DA628745-1F11-4521-B953-09BB26E07FD8}" presName="sibTrans" presStyleLbl="sibTrans2D1" presStyleIdx="0" presStyleCnt="6" custLinFactNeighborX="-19621" custLinFactNeighborY="-4102"/>
      <dgm:spPr/>
      <dgm:t>
        <a:bodyPr/>
        <a:lstStyle/>
        <a:p>
          <a:endParaRPr lang="en-US"/>
        </a:p>
      </dgm:t>
    </dgm:pt>
    <dgm:pt modelId="{1270EB28-9F76-4E4C-A917-096245B253B8}" type="pres">
      <dgm:prSet presAssocID="{DA628745-1F11-4521-B953-09BB26E07FD8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4B3FF5FE-3A68-4C34-89C1-35527EC2D475}" type="pres">
      <dgm:prSet presAssocID="{32F20FD0-831D-47E8-BBD6-FFCAC5CE2B31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CC7C25-06A1-478B-A7DA-C01F22FAD835}" type="pres">
      <dgm:prSet presAssocID="{FF882F6B-52AD-4279-88AB-6E0C469D6F47}" presName="sibTrans" presStyleLbl="sibTrans2D1" presStyleIdx="1" presStyleCnt="6"/>
      <dgm:spPr/>
      <dgm:t>
        <a:bodyPr/>
        <a:lstStyle/>
        <a:p>
          <a:endParaRPr lang="en-US"/>
        </a:p>
      </dgm:t>
    </dgm:pt>
    <dgm:pt modelId="{B0A439B6-77FB-4EE0-BB83-E93E019922DB}" type="pres">
      <dgm:prSet presAssocID="{FF882F6B-52AD-4279-88AB-6E0C469D6F47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72D5FDC6-570E-4E5E-AE3F-C734C878DC58}" type="pres">
      <dgm:prSet presAssocID="{A35679BA-3D52-4AE0-B61C-B11C0F4BA26A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6A0947-B904-446B-9B0C-8C68BD735B8B}" type="pres">
      <dgm:prSet presAssocID="{7FB6A55E-66CD-4CFB-B1DD-4481967D64F9}" presName="sibTrans" presStyleLbl="sibTrans2D1" presStyleIdx="2" presStyleCnt="6"/>
      <dgm:spPr/>
      <dgm:t>
        <a:bodyPr/>
        <a:lstStyle/>
        <a:p>
          <a:endParaRPr lang="en-US"/>
        </a:p>
      </dgm:t>
    </dgm:pt>
    <dgm:pt modelId="{D3FEC0F4-8DAA-40BD-99C4-5192EDDF5002}" type="pres">
      <dgm:prSet presAssocID="{7FB6A55E-66CD-4CFB-B1DD-4481967D64F9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BDC9456-E5DF-4EBA-A45B-FDBFB900D35B}" type="pres">
      <dgm:prSet presAssocID="{42D320E0-FF41-49AC-BD05-A228BF6DD5D7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4EF391-1983-4140-8D24-7A4FB3B034F2}" type="pres">
      <dgm:prSet presAssocID="{DECDE7D6-8BAF-4CE0-A35B-34CCDB3802EB}" presName="sibTrans" presStyleLbl="sibTrans2D1" presStyleIdx="3" presStyleCnt="6"/>
      <dgm:spPr/>
      <dgm:t>
        <a:bodyPr/>
        <a:lstStyle/>
        <a:p>
          <a:endParaRPr lang="en-US"/>
        </a:p>
      </dgm:t>
    </dgm:pt>
    <dgm:pt modelId="{D61C7276-FF4C-41F6-AE21-DB32BD9D38FE}" type="pres">
      <dgm:prSet presAssocID="{DECDE7D6-8BAF-4CE0-A35B-34CCDB3802EB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315F01A9-A265-4A24-A824-13B0CF59F529}" type="pres">
      <dgm:prSet presAssocID="{8A3B28B7-5A50-4DC7-BE86-A26836D719E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26F6EF-20E6-4EB8-9D2A-72FF6BDF00C0}" type="pres">
      <dgm:prSet presAssocID="{E37AF49B-CE04-427B-81BD-2AEB88CE312A}" presName="sibTrans" presStyleLbl="sibTrans2D1" presStyleIdx="4" presStyleCnt="6"/>
      <dgm:spPr/>
      <dgm:t>
        <a:bodyPr/>
        <a:lstStyle/>
        <a:p>
          <a:endParaRPr lang="en-US"/>
        </a:p>
      </dgm:t>
    </dgm:pt>
    <dgm:pt modelId="{091AE426-080D-4856-9CB3-70B3DCC6F54A}" type="pres">
      <dgm:prSet presAssocID="{E37AF49B-CE04-427B-81BD-2AEB88CE312A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A036C1C3-FC29-4602-9D92-743BBDC59A08}" type="pres">
      <dgm:prSet presAssocID="{4E44A0CA-B3A7-4E8A-AD6A-1D839A0ED52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B013D1-7EB4-4685-B249-211E3777ECBC}" type="pres">
      <dgm:prSet presAssocID="{63E25652-ADD8-478E-9DB7-D49209D0EE5C}" presName="sibTrans" presStyleLbl="sibTrans2D1" presStyleIdx="5" presStyleCnt="6"/>
      <dgm:spPr/>
      <dgm:t>
        <a:bodyPr/>
        <a:lstStyle/>
        <a:p>
          <a:endParaRPr lang="en-US"/>
        </a:p>
      </dgm:t>
    </dgm:pt>
    <dgm:pt modelId="{ABF0F7CA-93E6-4C56-8813-0B89DA0D8DC9}" type="pres">
      <dgm:prSet presAssocID="{63E25652-ADD8-478E-9DB7-D49209D0EE5C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EBB7251D-C64D-4C2D-A91C-7B3A77D8BC5F}" type="pres">
      <dgm:prSet presAssocID="{A73A2B3C-ADE0-48BD-A683-728125061AC8}" presName="node" presStyleLbl="node1" presStyleIdx="6" presStyleCnt="7" custScaleX="23609" custScaleY="30550" custLinFactNeighborX="1528" custLinFactNeighborY="-13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9C6618-0847-46B4-AC46-62215E55B2D2}" type="presOf" srcId="{63E25652-ADD8-478E-9DB7-D49209D0EE5C}" destId="{36B013D1-7EB4-4685-B249-211E3777ECBC}" srcOrd="0" destOrd="0" presId="urn:microsoft.com/office/officeart/2005/8/layout/process1"/>
    <dgm:cxn modelId="{046BE98C-C637-4D17-BB5E-48A52D611E63}" type="presOf" srcId="{DA71ABF4-8A7C-4BEF-8132-61070201AB69}" destId="{5F651D43-C0C2-4FB0-856F-EB97E0C28CFF}" srcOrd="0" destOrd="0" presId="urn:microsoft.com/office/officeart/2005/8/layout/process1"/>
    <dgm:cxn modelId="{BED99AF4-BA2E-40A5-A7C3-0A22EECAF925}" srcId="{B2C6CB59-D6B7-4E85-8D71-41C574975F23}" destId="{32F20FD0-831D-47E8-BBD6-FFCAC5CE2B31}" srcOrd="1" destOrd="0" parTransId="{4DC90AAF-84FF-477F-AF63-D8342DE871F9}" sibTransId="{FF882F6B-52AD-4279-88AB-6E0C469D6F47}"/>
    <dgm:cxn modelId="{135BC072-A219-4203-A87D-1B0E22277CD3}" type="presOf" srcId="{B2C6CB59-D6B7-4E85-8D71-41C574975F23}" destId="{DCE7D934-B070-4792-8985-75F3E583E512}" srcOrd="0" destOrd="0" presId="urn:microsoft.com/office/officeart/2005/8/layout/process1"/>
    <dgm:cxn modelId="{18FE893C-3D42-4FA6-9C9B-B803B075CDEF}" type="presOf" srcId="{8A3B28B7-5A50-4DC7-BE86-A26836D719E6}" destId="{315F01A9-A265-4A24-A824-13B0CF59F529}" srcOrd="0" destOrd="0" presId="urn:microsoft.com/office/officeart/2005/8/layout/process1"/>
    <dgm:cxn modelId="{74E437D1-CF26-42FC-8475-63D2DD0EA7D6}" type="presOf" srcId="{4E44A0CA-B3A7-4E8A-AD6A-1D839A0ED52D}" destId="{A036C1C3-FC29-4602-9D92-743BBDC59A08}" srcOrd="0" destOrd="0" presId="urn:microsoft.com/office/officeart/2005/8/layout/process1"/>
    <dgm:cxn modelId="{776B536D-4AC2-4EB6-9033-93DFA5893F1C}" srcId="{B2C6CB59-D6B7-4E85-8D71-41C574975F23}" destId="{A73A2B3C-ADE0-48BD-A683-728125061AC8}" srcOrd="6" destOrd="0" parTransId="{3F5833DF-0D69-4CB2-8F6B-16B178F01436}" sibTransId="{099B9F2A-9CFD-41F2-81F7-F9B472C9E1F1}"/>
    <dgm:cxn modelId="{2CF62326-26C9-4DD0-B6B0-BCBEC0239585}" type="presOf" srcId="{E37AF49B-CE04-427B-81BD-2AEB88CE312A}" destId="{091AE426-080D-4856-9CB3-70B3DCC6F54A}" srcOrd="1" destOrd="0" presId="urn:microsoft.com/office/officeart/2005/8/layout/process1"/>
    <dgm:cxn modelId="{D29F86D6-87DC-4831-B1C0-9BC28FE5A52D}" type="presOf" srcId="{63E25652-ADD8-478E-9DB7-D49209D0EE5C}" destId="{ABF0F7CA-93E6-4C56-8813-0B89DA0D8DC9}" srcOrd="1" destOrd="0" presId="urn:microsoft.com/office/officeart/2005/8/layout/process1"/>
    <dgm:cxn modelId="{0A48CA2B-2205-4514-8608-9FCA096A6D89}" type="presOf" srcId="{DA628745-1F11-4521-B953-09BB26E07FD8}" destId="{1270EB28-9F76-4E4C-A917-096245B253B8}" srcOrd="1" destOrd="0" presId="urn:microsoft.com/office/officeart/2005/8/layout/process1"/>
    <dgm:cxn modelId="{0A231A4E-BC7B-4AD7-8A2A-2D4D82BCF0B9}" srcId="{B2C6CB59-D6B7-4E85-8D71-41C574975F23}" destId="{8A3B28B7-5A50-4DC7-BE86-A26836D719E6}" srcOrd="4" destOrd="0" parTransId="{80D6ABFD-BF70-4E50-846D-EBAB7E664239}" sibTransId="{E37AF49B-CE04-427B-81BD-2AEB88CE312A}"/>
    <dgm:cxn modelId="{3A178F60-2D00-48EB-8583-81DC83227EEE}" type="presOf" srcId="{7FB6A55E-66CD-4CFB-B1DD-4481967D64F9}" destId="{D3FEC0F4-8DAA-40BD-99C4-5192EDDF5002}" srcOrd="1" destOrd="0" presId="urn:microsoft.com/office/officeart/2005/8/layout/process1"/>
    <dgm:cxn modelId="{69B8A48D-4CE4-495A-AF08-7D92348C9011}" srcId="{B2C6CB59-D6B7-4E85-8D71-41C574975F23}" destId="{A35679BA-3D52-4AE0-B61C-B11C0F4BA26A}" srcOrd="2" destOrd="0" parTransId="{C46A69A5-7A42-4B49-A143-666C32CF8B98}" sibTransId="{7FB6A55E-66CD-4CFB-B1DD-4481967D64F9}"/>
    <dgm:cxn modelId="{160BEF2F-5DB2-48DF-8400-E99899BF4EFA}" type="presOf" srcId="{A35679BA-3D52-4AE0-B61C-B11C0F4BA26A}" destId="{72D5FDC6-570E-4E5E-AE3F-C734C878DC58}" srcOrd="0" destOrd="0" presId="urn:microsoft.com/office/officeart/2005/8/layout/process1"/>
    <dgm:cxn modelId="{38C5E46E-CD5E-4F1E-A243-9ADD225090C8}" type="presOf" srcId="{E37AF49B-CE04-427B-81BD-2AEB88CE312A}" destId="{1226F6EF-20E6-4EB8-9D2A-72FF6BDF00C0}" srcOrd="0" destOrd="0" presId="urn:microsoft.com/office/officeart/2005/8/layout/process1"/>
    <dgm:cxn modelId="{11DFF66A-AD16-4CFA-B337-C9703EA8741D}" type="presOf" srcId="{DECDE7D6-8BAF-4CE0-A35B-34CCDB3802EB}" destId="{D61C7276-FF4C-41F6-AE21-DB32BD9D38FE}" srcOrd="1" destOrd="0" presId="urn:microsoft.com/office/officeart/2005/8/layout/process1"/>
    <dgm:cxn modelId="{6BDA9BAB-60FC-4FC8-9A3B-B7F7CC93C2BF}" type="presOf" srcId="{32F20FD0-831D-47E8-BBD6-FFCAC5CE2B31}" destId="{4B3FF5FE-3A68-4C34-89C1-35527EC2D475}" srcOrd="0" destOrd="0" presId="urn:microsoft.com/office/officeart/2005/8/layout/process1"/>
    <dgm:cxn modelId="{CB19055E-5105-4466-9F52-C82181D54CFE}" srcId="{B2C6CB59-D6B7-4E85-8D71-41C574975F23}" destId="{42D320E0-FF41-49AC-BD05-A228BF6DD5D7}" srcOrd="3" destOrd="0" parTransId="{E30CF6EE-62FB-41CE-B060-DCCB8D173C38}" sibTransId="{DECDE7D6-8BAF-4CE0-A35B-34CCDB3802EB}"/>
    <dgm:cxn modelId="{40F214B9-9C7E-4C0B-8639-ED78CE1D7131}" type="presOf" srcId="{FF882F6B-52AD-4279-88AB-6E0C469D6F47}" destId="{54CC7C25-06A1-478B-A7DA-C01F22FAD835}" srcOrd="0" destOrd="0" presId="urn:microsoft.com/office/officeart/2005/8/layout/process1"/>
    <dgm:cxn modelId="{14D3561C-6B70-4949-AF99-FCA4101DFEFC}" type="presOf" srcId="{DA628745-1F11-4521-B953-09BB26E07FD8}" destId="{40AF3EC7-95A6-413A-959C-F407E1659EB1}" srcOrd="0" destOrd="0" presId="urn:microsoft.com/office/officeart/2005/8/layout/process1"/>
    <dgm:cxn modelId="{89717FF5-9766-4C02-A893-623B633D376D}" type="presOf" srcId="{A73A2B3C-ADE0-48BD-A683-728125061AC8}" destId="{EBB7251D-C64D-4C2D-A91C-7B3A77D8BC5F}" srcOrd="0" destOrd="0" presId="urn:microsoft.com/office/officeart/2005/8/layout/process1"/>
    <dgm:cxn modelId="{9D7A4D7C-0E36-44B9-AEBB-122B27017838}" type="presOf" srcId="{FF882F6B-52AD-4279-88AB-6E0C469D6F47}" destId="{B0A439B6-77FB-4EE0-BB83-E93E019922DB}" srcOrd="1" destOrd="0" presId="urn:microsoft.com/office/officeart/2005/8/layout/process1"/>
    <dgm:cxn modelId="{3B32D5C8-2C41-49D4-AA58-D6119B043058}" srcId="{B2C6CB59-D6B7-4E85-8D71-41C574975F23}" destId="{DA71ABF4-8A7C-4BEF-8132-61070201AB69}" srcOrd="0" destOrd="0" parTransId="{40C5C184-3D12-4D97-93B7-15017FC96894}" sibTransId="{DA628745-1F11-4521-B953-09BB26E07FD8}"/>
    <dgm:cxn modelId="{FBA60DCC-44C3-4235-9874-00F77DD139A5}" srcId="{B2C6CB59-D6B7-4E85-8D71-41C574975F23}" destId="{4E44A0CA-B3A7-4E8A-AD6A-1D839A0ED52D}" srcOrd="5" destOrd="0" parTransId="{F21BB0A7-2843-4BAF-9FCF-CB0747CD9844}" sibTransId="{63E25652-ADD8-478E-9DB7-D49209D0EE5C}"/>
    <dgm:cxn modelId="{EACC9AEE-D8D7-4EE0-A339-697FF614CD56}" type="presOf" srcId="{7FB6A55E-66CD-4CFB-B1DD-4481967D64F9}" destId="{246A0947-B904-446B-9B0C-8C68BD735B8B}" srcOrd="0" destOrd="0" presId="urn:microsoft.com/office/officeart/2005/8/layout/process1"/>
    <dgm:cxn modelId="{358B75EC-F3EE-4703-8AD1-6758BA3DCC2C}" type="presOf" srcId="{DECDE7D6-8BAF-4CE0-A35B-34CCDB3802EB}" destId="{454EF391-1983-4140-8D24-7A4FB3B034F2}" srcOrd="0" destOrd="0" presId="urn:microsoft.com/office/officeart/2005/8/layout/process1"/>
    <dgm:cxn modelId="{74B1F5DB-E206-4449-A10E-2F9EA306B53C}" type="presOf" srcId="{42D320E0-FF41-49AC-BD05-A228BF6DD5D7}" destId="{BBDC9456-E5DF-4EBA-A45B-FDBFB900D35B}" srcOrd="0" destOrd="0" presId="urn:microsoft.com/office/officeart/2005/8/layout/process1"/>
    <dgm:cxn modelId="{92964D1B-E4ED-48E1-B60D-D25B19499117}" type="presParOf" srcId="{DCE7D934-B070-4792-8985-75F3E583E512}" destId="{5F651D43-C0C2-4FB0-856F-EB97E0C28CFF}" srcOrd="0" destOrd="0" presId="urn:microsoft.com/office/officeart/2005/8/layout/process1"/>
    <dgm:cxn modelId="{34DCC3BE-4E27-4110-A249-7D2995E1E13D}" type="presParOf" srcId="{DCE7D934-B070-4792-8985-75F3E583E512}" destId="{40AF3EC7-95A6-413A-959C-F407E1659EB1}" srcOrd="1" destOrd="0" presId="urn:microsoft.com/office/officeart/2005/8/layout/process1"/>
    <dgm:cxn modelId="{1FEA1F48-8686-43A2-98F7-F086A388B127}" type="presParOf" srcId="{40AF3EC7-95A6-413A-959C-F407E1659EB1}" destId="{1270EB28-9F76-4E4C-A917-096245B253B8}" srcOrd="0" destOrd="0" presId="urn:microsoft.com/office/officeart/2005/8/layout/process1"/>
    <dgm:cxn modelId="{3CA6AFF9-DD1F-4F7A-ACBA-73287A7B2D09}" type="presParOf" srcId="{DCE7D934-B070-4792-8985-75F3E583E512}" destId="{4B3FF5FE-3A68-4C34-89C1-35527EC2D475}" srcOrd="2" destOrd="0" presId="urn:microsoft.com/office/officeart/2005/8/layout/process1"/>
    <dgm:cxn modelId="{BBEEA5D7-B6F6-428E-85F6-575B3788D693}" type="presParOf" srcId="{DCE7D934-B070-4792-8985-75F3E583E512}" destId="{54CC7C25-06A1-478B-A7DA-C01F22FAD835}" srcOrd="3" destOrd="0" presId="urn:microsoft.com/office/officeart/2005/8/layout/process1"/>
    <dgm:cxn modelId="{29DE718A-722B-4E3C-962B-D98883F05E8A}" type="presParOf" srcId="{54CC7C25-06A1-478B-A7DA-C01F22FAD835}" destId="{B0A439B6-77FB-4EE0-BB83-E93E019922DB}" srcOrd="0" destOrd="0" presId="urn:microsoft.com/office/officeart/2005/8/layout/process1"/>
    <dgm:cxn modelId="{BDD2B03A-E338-47D5-AFFF-07099A7C2738}" type="presParOf" srcId="{DCE7D934-B070-4792-8985-75F3E583E512}" destId="{72D5FDC6-570E-4E5E-AE3F-C734C878DC58}" srcOrd="4" destOrd="0" presId="urn:microsoft.com/office/officeart/2005/8/layout/process1"/>
    <dgm:cxn modelId="{7A6D45CA-4E31-4872-877C-BC69011A1E03}" type="presParOf" srcId="{DCE7D934-B070-4792-8985-75F3E583E512}" destId="{246A0947-B904-446B-9B0C-8C68BD735B8B}" srcOrd="5" destOrd="0" presId="urn:microsoft.com/office/officeart/2005/8/layout/process1"/>
    <dgm:cxn modelId="{AB4EB890-AF26-4086-BDFE-CD0360D5953C}" type="presParOf" srcId="{246A0947-B904-446B-9B0C-8C68BD735B8B}" destId="{D3FEC0F4-8DAA-40BD-99C4-5192EDDF5002}" srcOrd="0" destOrd="0" presId="urn:microsoft.com/office/officeart/2005/8/layout/process1"/>
    <dgm:cxn modelId="{AF840381-A87D-4F35-8ADF-E538A29F6C16}" type="presParOf" srcId="{DCE7D934-B070-4792-8985-75F3E583E512}" destId="{BBDC9456-E5DF-4EBA-A45B-FDBFB900D35B}" srcOrd="6" destOrd="0" presId="urn:microsoft.com/office/officeart/2005/8/layout/process1"/>
    <dgm:cxn modelId="{32BED9F6-8BDA-4EEB-AF72-4317C9CFED72}" type="presParOf" srcId="{DCE7D934-B070-4792-8985-75F3E583E512}" destId="{454EF391-1983-4140-8D24-7A4FB3B034F2}" srcOrd="7" destOrd="0" presId="urn:microsoft.com/office/officeart/2005/8/layout/process1"/>
    <dgm:cxn modelId="{3353FA04-9571-4558-9402-63750CEF39AB}" type="presParOf" srcId="{454EF391-1983-4140-8D24-7A4FB3B034F2}" destId="{D61C7276-FF4C-41F6-AE21-DB32BD9D38FE}" srcOrd="0" destOrd="0" presId="urn:microsoft.com/office/officeart/2005/8/layout/process1"/>
    <dgm:cxn modelId="{B6865F5D-9DAB-46D5-9C31-EFCD4F048583}" type="presParOf" srcId="{DCE7D934-B070-4792-8985-75F3E583E512}" destId="{315F01A9-A265-4A24-A824-13B0CF59F529}" srcOrd="8" destOrd="0" presId="urn:microsoft.com/office/officeart/2005/8/layout/process1"/>
    <dgm:cxn modelId="{1E4CE169-529F-4AFA-A4F7-DF6F6523159F}" type="presParOf" srcId="{DCE7D934-B070-4792-8985-75F3E583E512}" destId="{1226F6EF-20E6-4EB8-9D2A-72FF6BDF00C0}" srcOrd="9" destOrd="0" presId="urn:microsoft.com/office/officeart/2005/8/layout/process1"/>
    <dgm:cxn modelId="{8EE8E42D-7518-45CB-B259-4CF641F7A847}" type="presParOf" srcId="{1226F6EF-20E6-4EB8-9D2A-72FF6BDF00C0}" destId="{091AE426-080D-4856-9CB3-70B3DCC6F54A}" srcOrd="0" destOrd="0" presId="urn:microsoft.com/office/officeart/2005/8/layout/process1"/>
    <dgm:cxn modelId="{2BE85B49-4A66-42CF-B5B0-ED4898FA6544}" type="presParOf" srcId="{DCE7D934-B070-4792-8985-75F3E583E512}" destId="{A036C1C3-FC29-4602-9D92-743BBDC59A08}" srcOrd="10" destOrd="0" presId="urn:microsoft.com/office/officeart/2005/8/layout/process1"/>
    <dgm:cxn modelId="{77F7ACEB-573C-48BE-AAA1-369D87646F73}" type="presParOf" srcId="{DCE7D934-B070-4792-8985-75F3E583E512}" destId="{36B013D1-7EB4-4685-B249-211E3777ECBC}" srcOrd="11" destOrd="0" presId="urn:microsoft.com/office/officeart/2005/8/layout/process1"/>
    <dgm:cxn modelId="{6CF5A31F-2B3A-49CE-8D3C-664350A7E54B}" type="presParOf" srcId="{36B013D1-7EB4-4685-B249-211E3777ECBC}" destId="{ABF0F7CA-93E6-4C56-8813-0B89DA0D8DC9}" srcOrd="0" destOrd="0" presId="urn:microsoft.com/office/officeart/2005/8/layout/process1"/>
    <dgm:cxn modelId="{DBC9BB0E-AF43-430C-B5CD-1FF3157F6C26}" type="presParOf" srcId="{DCE7D934-B070-4792-8985-75F3E583E512}" destId="{EBB7251D-C64D-4C2D-A91C-7B3A77D8BC5F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C6CB59-D6B7-4E85-8D71-41C574975F23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32F20FD0-831D-47E8-BBD6-FFCAC5CE2B31}">
      <dgm:prSet phldrT="[Text]"/>
      <dgm:spPr/>
      <dgm:t>
        <a:bodyPr/>
        <a:lstStyle/>
        <a:p>
          <a:r>
            <a:rPr lang="en-US" dirty="0" smtClean="0"/>
            <a:t>Encoding</a:t>
          </a:r>
          <a:endParaRPr lang="en-US" dirty="0"/>
        </a:p>
      </dgm:t>
    </dgm:pt>
    <dgm:pt modelId="{4DC90AAF-84FF-477F-AF63-D8342DE871F9}" type="parTrans" cxnId="{BED99AF4-BA2E-40A5-A7C3-0A22EECAF925}">
      <dgm:prSet/>
      <dgm:spPr/>
      <dgm:t>
        <a:bodyPr/>
        <a:lstStyle/>
        <a:p>
          <a:endParaRPr lang="en-US"/>
        </a:p>
      </dgm:t>
    </dgm:pt>
    <dgm:pt modelId="{FF882F6B-52AD-4279-88AB-6E0C469D6F47}" type="sibTrans" cxnId="{BED99AF4-BA2E-40A5-A7C3-0A22EECAF925}">
      <dgm:prSet/>
      <dgm:spPr/>
      <dgm:t>
        <a:bodyPr/>
        <a:lstStyle/>
        <a:p>
          <a:endParaRPr lang="en-US"/>
        </a:p>
      </dgm:t>
    </dgm:pt>
    <dgm:pt modelId="{A35679BA-3D52-4AE0-B61C-B11C0F4BA26A}">
      <dgm:prSet phldrT="[Text]"/>
      <dgm:spPr/>
      <dgm:t>
        <a:bodyPr/>
        <a:lstStyle/>
        <a:p>
          <a:r>
            <a:rPr lang="en-US" dirty="0" smtClean="0"/>
            <a:t>Modulation</a:t>
          </a:r>
          <a:endParaRPr lang="en-US" dirty="0"/>
        </a:p>
      </dgm:t>
    </dgm:pt>
    <dgm:pt modelId="{C46A69A5-7A42-4B49-A143-666C32CF8B98}" type="parTrans" cxnId="{69B8A48D-4CE4-495A-AF08-7D92348C9011}">
      <dgm:prSet/>
      <dgm:spPr/>
      <dgm:t>
        <a:bodyPr/>
        <a:lstStyle/>
        <a:p>
          <a:endParaRPr lang="en-US"/>
        </a:p>
      </dgm:t>
    </dgm:pt>
    <dgm:pt modelId="{7FB6A55E-66CD-4CFB-B1DD-4481967D64F9}" type="sibTrans" cxnId="{69B8A48D-4CE4-495A-AF08-7D92348C9011}">
      <dgm:prSet/>
      <dgm:spPr/>
      <dgm:t>
        <a:bodyPr/>
        <a:lstStyle/>
        <a:p>
          <a:endParaRPr lang="en-US"/>
        </a:p>
      </dgm:t>
    </dgm:pt>
    <dgm:pt modelId="{42D320E0-FF41-49AC-BD05-A228BF6DD5D7}">
      <dgm:prSet phldrT="[Text]"/>
      <dgm:spPr/>
      <dgm:t>
        <a:bodyPr/>
        <a:lstStyle/>
        <a:p>
          <a:r>
            <a:rPr lang="en-US" dirty="0" smtClean="0"/>
            <a:t>Channel</a:t>
          </a:r>
          <a:endParaRPr lang="en-US" dirty="0"/>
        </a:p>
      </dgm:t>
    </dgm:pt>
    <dgm:pt modelId="{E30CF6EE-62FB-41CE-B060-DCCB8D173C38}" type="parTrans" cxnId="{CB19055E-5105-4466-9F52-C82181D54CFE}">
      <dgm:prSet/>
      <dgm:spPr/>
      <dgm:t>
        <a:bodyPr/>
        <a:lstStyle/>
        <a:p>
          <a:endParaRPr lang="en-US"/>
        </a:p>
      </dgm:t>
    </dgm:pt>
    <dgm:pt modelId="{DECDE7D6-8BAF-4CE0-A35B-34CCDB3802EB}" type="sibTrans" cxnId="{CB19055E-5105-4466-9F52-C82181D54CFE}">
      <dgm:prSet/>
      <dgm:spPr/>
      <dgm:t>
        <a:bodyPr/>
        <a:lstStyle/>
        <a:p>
          <a:endParaRPr lang="en-US"/>
        </a:p>
      </dgm:t>
    </dgm:pt>
    <dgm:pt modelId="{8A3B28B7-5A50-4DC7-BE86-A26836D719E6}">
      <dgm:prSet phldrT="[Text]"/>
      <dgm:spPr/>
      <dgm:t>
        <a:bodyPr/>
        <a:lstStyle/>
        <a:p>
          <a:r>
            <a:rPr lang="en-US" dirty="0" smtClean="0"/>
            <a:t>Demodulation</a:t>
          </a:r>
          <a:endParaRPr lang="en-US" dirty="0"/>
        </a:p>
      </dgm:t>
    </dgm:pt>
    <dgm:pt modelId="{80D6ABFD-BF70-4E50-846D-EBAB7E664239}" type="parTrans" cxnId="{0A231A4E-BC7B-4AD7-8A2A-2D4D82BCF0B9}">
      <dgm:prSet/>
      <dgm:spPr/>
      <dgm:t>
        <a:bodyPr/>
        <a:lstStyle/>
        <a:p>
          <a:endParaRPr lang="en-US"/>
        </a:p>
      </dgm:t>
    </dgm:pt>
    <dgm:pt modelId="{E37AF49B-CE04-427B-81BD-2AEB88CE312A}" type="sibTrans" cxnId="{0A231A4E-BC7B-4AD7-8A2A-2D4D82BCF0B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A71ABF4-8A7C-4BEF-8132-61070201AB69}">
          <dgm:prSet phldrT="[Text]" custT="1"/>
          <dgm:spPr>
            <a:ln>
              <a:noFill/>
            </a:ln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m:oMathPara>
              </a14:m>
              <a:endParaRPr lang="en-US" sz="1050" dirty="0"/>
            </a:p>
          </dgm:t>
        </dgm:pt>
      </mc:Choice>
      <mc:Fallback xmlns="">
        <dgm:pt modelId="{DA71ABF4-8A7C-4BEF-8132-61070201AB69}">
          <dgm:prSet phldrT="[Text]" custT="1"/>
          <dgm:spPr>
            <a:ln>
              <a:noFill/>
            </a:ln>
          </dgm:spPr>
          <dgm:t>
            <a:bodyPr/>
            <a:lstStyle/>
            <a:p>
              <a:r>
                <a:rPr lang="en-US" sz="2000" i="0" dirty="0" smtClean="0">
                  <a:latin typeface="Cambria Math" panose="02040503050406030204" pitchFamily="18" charset="0"/>
                </a:rPr>
                <a:t>𝑠</a:t>
              </a:r>
              <a:endParaRPr lang="en-US" sz="1050" dirty="0"/>
            </a:p>
          </dgm:t>
        </dgm:pt>
      </mc:Fallback>
    </mc:AlternateContent>
    <dgm:pt modelId="{40C5C184-3D12-4D97-93B7-15017FC96894}" type="parTrans" cxnId="{3B32D5C8-2C41-49D4-AA58-D6119B043058}">
      <dgm:prSet/>
      <dgm:spPr/>
      <dgm:t>
        <a:bodyPr/>
        <a:lstStyle/>
        <a:p>
          <a:endParaRPr lang="en-US"/>
        </a:p>
      </dgm:t>
    </dgm:pt>
    <dgm:pt modelId="{DA628745-1F11-4521-B953-09BB26E07FD8}" type="sibTrans" cxnId="{3B32D5C8-2C41-49D4-AA58-D6119B04305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73A2B3C-ADE0-48BD-A683-728125061AC8}">
          <dgm:prSet phldrT="[Text]" custT="1"/>
          <dgm:spPr>
            <a:ln>
              <a:noFill/>
            </a:ln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m:oMathPara>
              </a14:m>
              <a:endParaRPr lang="en-US" sz="1100" dirty="0"/>
            </a:p>
          </dgm:t>
        </dgm:pt>
      </mc:Choice>
      <mc:Fallback xmlns="">
        <dgm:pt modelId="{A73A2B3C-ADE0-48BD-A683-728125061AC8}">
          <dgm:prSet phldrT="[Text]" custT="1"/>
          <dgm:spPr>
            <a:ln>
              <a:noFill/>
            </a:ln>
          </dgm:spPr>
          <dgm:t>
            <a:bodyPr/>
            <a:lstStyle/>
            <a:p>
              <a:r>
                <a:rPr lang="en-US" sz="2000" b="0" i="0" smtClean="0">
                  <a:latin typeface="Cambria Math" panose="02040503050406030204" pitchFamily="18" charset="0"/>
                </a:rPr>
                <a:t>𝑠 ̂</a:t>
              </a:r>
              <a:endParaRPr lang="en-US" sz="1100" dirty="0"/>
            </a:p>
          </dgm:t>
        </dgm:pt>
      </mc:Fallback>
    </mc:AlternateContent>
    <dgm:pt modelId="{3F5833DF-0D69-4CB2-8F6B-16B178F01436}" type="parTrans" cxnId="{776B536D-4AC2-4EB6-9033-93DFA5893F1C}">
      <dgm:prSet/>
      <dgm:spPr/>
      <dgm:t>
        <a:bodyPr/>
        <a:lstStyle/>
        <a:p>
          <a:endParaRPr lang="en-US"/>
        </a:p>
      </dgm:t>
    </dgm:pt>
    <dgm:pt modelId="{099B9F2A-9CFD-41F2-81F7-F9B472C9E1F1}" type="sibTrans" cxnId="{776B536D-4AC2-4EB6-9033-93DFA5893F1C}">
      <dgm:prSet/>
      <dgm:spPr/>
      <dgm:t>
        <a:bodyPr/>
        <a:lstStyle/>
        <a:p>
          <a:endParaRPr lang="en-US"/>
        </a:p>
      </dgm:t>
    </dgm:pt>
    <dgm:pt modelId="{4E44A0CA-B3A7-4E8A-AD6A-1D839A0ED52D}">
      <dgm:prSet phldrT="[Text]"/>
      <dgm:spPr/>
      <dgm:t>
        <a:bodyPr/>
        <a:lstStyle/>
        <a:p>
          <a:r>
            <a:rPr lang="en-US" smtClean="0"/>
            <a:t>Decoding</a:t>
          </a:r>
          <a:endParaRPr lang="en-US" dirty="0"/>
        </a:p>
      </dgm:t>
    </dgm:pt>
    <dgm:pt modelId="{F21BB0A7-2843-4BAF-9FCF-CB0747CD9844}" type="parTrans" cxnId="{FBA60DCC-44C3-4235-9874-00F77DD139A5}">
      <dgm:prSet/>
      <dgm:spPr/>
      <dgm:t>
        <a:bodyPr/>
        <a:lstStyle/>
        <a:p>
          <a:endParaRPr lang="en-US"/>
        </a:p>
      </dgm:t>
    </dgm:pt>
    <dgm:pt modelId="{63E25652-ADD8-478E-9DB7-D49209D0EE5C}" type="sibTrans" cxnId="{FBA60DCC-44C3-4235-9874-00F77DD139A5}">
      <dgm:prSet/>
      <dgm:spPr/>
      <dgm:t>
        <a:bodyPr/>
        <a:lstStyle/>
        <a:p>
          <a:endParaRPr lang="en-US"/>
        </a:p>
      </dgm:t>
    </dgm:pt>
    <dgm:pt modelId="{DCE7D934-B070-4792-8985-75F3E583E512}" type="pres">
      <dgm:prSet presAssocID="{B2C6CB59-D6B7-4E85-8D71-41C574975F23}" presName="Name0" presStyleCnt="0">
        <dgm:presLayoutVars>
          <dgm:dir/>
          <dgm:resizeHandles val="exact"/>
        </dgm:presLayoutVars>
      </dgm:prSet>
      <dgm:spPr/>
    </dgm:pt>
    <dgm:pt modelId="{5F651D43-C0C2-4FB0-856F-EB97E0C28CFF}" type="pres">
      <dgm:prSet presAssocID="{DA71ABF4-8A7C-4BEF-8132-61070201AB69}" presName="node" presStyleLbl="node1" presStyleIdx="0" presStyleCnt="7" custScaleX="32791" custScaleY="37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AF3EC7-95A6-413A-959C-F407E1659EB1}" type="pres">
      <dgm:prSet presAssocID="{DA628745-1F11-4521-B953-09BB26E07FD8}" presName="sibTrans" presStyleLbl="sibTrans2D1" presStyleIdx="0" presStyleCnt="6" custLinFactNeighborX="-19621" custLinFactNeighborY="-4102"/>
      <dgm:spPr/>
      <dgm:t>
        <a:bodyPr/>
        <a:lstStyle/>
        <a:p>
          <a:endParaRPr lang="en-US"/>
        </a:p>
      </dgm:t>
    </dgm:pt>
    <dgm:pt modelId="{1270EB28-9F76-4E4C-A917-096245B253B8}" type="pres">
      <dgm:prSet presAssocID="{DA628745-1F11-4521-B953-09BB26E07FD8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4B3FF5FE-3A68-4C34-89C1-35527EC2D475}" type="pres">
      <dgm:prSet presAssocID="{32F20FD0-831D-47E8-BBD6-FFCAC5CE2B31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CC7C25-06A1-478B-A7DA-C01F22FAD835}" type="pres">
      <dgm:prSet presAssocID="{FF882F6B-52AD-4279-88AB-6E0C469D6F47}" presName="sibTrans" presStyleLbl="sibTrans2D1" presStyleIdx="1" presStyleCnt="6"/>
      <dgm:spPr/>
      <dgm:t>
        <a:bodyPr/>
        <a:lstStyle/>
        <a:p>
          <a:endParaRPr lang="en-US"/>
        </a:p>
      </dgm:t>
    </dgm:pt>
    <dgm:pt modelId="{B0A439B6-77FB-4EE0-BB83-E93E019922DB}" type="pres">
      <dgm:prSet presAssocID="{FF882F6B-52AD-4279-88AB-6E0C469D6F47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72D5FDC6-570E-4E5E-AE3F-C734C878DC58}" type="pres">
      <dgm:prSet presAssocID="{A35679BA-3D52-4AE0-B61C-B11C0F4BA26A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6A0947-B904-446B-9B0C-8C68BD735B8B}" type="pres">
      <dgm:prSet presAssocID="{7FB6A55E-66CD-4CFB-B1DD-4481967D64F9}" presName="sibTrans" presStyleLbl="sibTrans2D1" presStyleIdx="2" presStyleCnt="6"/>
      <dgm:spPr/>
      <dgm:t>
        <a:bodyPr/>
        <a:lstStyle/>
        <a:p>
          <a:endParaRPr lang="en-US"/>
        </a:p>
      </dgm:t>
    </dgm:pt>
    <dgm:pt modelId="{D3FEC0F4-8DAA-40BD-99C4-5192EDDF5002}" type="pres">
      <dgm:prSet presAssocID="{7FB6A55E-66CD-4CFB-B1DD-4481967D64F9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BDC9456-E5DF-4EBA-A45B-FDBFB900D35B}" type="pres">
      <dgm:prSet presAssocID="{42D320E0-FF41-49AC-BD05-A228BF6DD5D7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4EF391-1983-4140-8D24-7A4FB3B034F2}" type="pres">
      <dgm:prSet presAssocID="{DECDE7D6-8BAF-4CE0-A35B-34CCDB3802EB}" presName="sibTrans" presStyleLbl="sibTrans2D1" presStyleIdx="3" presStyleCnt="6"/>
      <dgm:spPr/>
      <dgm:t>
        <a:bodyPr/>
        <a:lstStyle/>
        <a:p>
          <a:endParaRPr lang="en-US"/>
        </a:p>
      </dgm:t>
    </dgm:pt>
    <dgm:pt modelId="{D61C7276-FF4C-41F6-AE21-DB32BD9D38FE}" type="pres">
      <dgm:prSet presAssocID="{DECDE7D6-8BAF-4CE0-A35B-34CCDB3802EB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315F01A9-A265-4A24-A824-13B0CF59F529}" type="pres">
      <dgm:prSet presAssocID="{8A3B28B7-5A50-4DC7-BE86-A26836D719E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26F6EF-20E6-4EB8-9D2A-72FF6BDF00C0}" type="pres">
      <dgm:prSet presAssocID="{E37AF49B-CE04-427B-81BD-2AEB88CE312A}" presName="sibTrans" presStyleLbl="sibTrans2D1" presStyleIdx="4" presStyleCnt="6"/>
      <dgm:spPr/>
      <dgm:t>
        <a:bodyPr/>
        <a:lstStyle/>
        <a:p>
          <a:endParaRPr lang="en-US"/>
        </a:p>
      </dgm:t>
    </dgm:pt>
    <dgm:pt modelId="{091AE426-080D-4856-9CB3-70B3DCC6F54A}" type="pres">
      <dgm:prSet presAssocID="{E37AF49B-CE04-427B-81BD-2AEB88CE312A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A036C1C3-FC29-4602-9D92-743BBDC59A08}" type="pres">
      <dgm:prSet presAssocID="{4E44A0CA-B3A7-4E8A-AD6A-1D839A0ED52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B013D1-7EB4-4685-B249-211E3777ECBC}" type="pres">
      <dgm:prSet presAssocID="{63E25652-ADD8-478E-9DB7-D49209D0EE5C}" presName="sibTrans" presStyleLbl="sibTrans2D1" presStyleIdx="5" presStyleCnt="6"/>
      <dgm:spPr/>
      <dgm:t>
        <a:bodyPr/>
        <a:lstStyle/>
        <a:p>
          <a:endParaRPr lang="en-US"/>
        </a:p>
      </dgm:t>
    </dgm:pt>
    <dgm:pt modelId="{ABF0F7CA-93E6-4C56-8813-0B89DA0D8DC9}" type="pres">
      <dgm:prSet presAssocID="{63E25652-ADD8-478E-9DB7-D49209D0EE5C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EBB7251D-C64D-4C2D-A91C-7B3A77D8BC5F}" type="pres">
      <dgm:prSet presAssocID="{A73A2B3C-ADE0-48BD-A683-728125061AC8}" presName="node" presStyleLbl="node1" presStyleIdx="6" presStyleCnt="7" custScaleX="23609" custScaleY="30550" custLinFactNeighborX="1528" custLinFactNeighborY="-13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9C6618-0847-46B4-AC46-62215E55B2D2}" type="presOf" srcId="{63E25652-ADD8-478E-9DB7-D49209D0EE5C}" destId="{36B013D1-7EB4-4685-B249-211E3777ECBC}" srcOrd="0" destOrd="0" presId="urn:microsoft.com/office/officeart/2005/8/layout/process1"/>
    <dgm:cxn modelId="{046BE98C-C637-4D17-BB5E-48A52D611E63}" type="presOf" srcId="{DA71ABF4-8A7C-4BEF-8132-61070201AB69}" destId="{5F651D43-C0C2-4FB0-856F-EB97E0C28CFF}" srcOrd="0" destOrd="0" presId="urn:microsoft.com/office/officeart/2005/8/layout/process1"/>
    <dgm:cxn modelId="{BED99AF4-BA2E-40A5-A7C3-0A22EECAF925}" srcId="{B2C6CB59-D6B7-4E85-8D71-41C574975F23}" destId="{32F20FD0-831D-47E8-BBD6-FFCAC5CE2B31}" srcOrd="1" destOrd="0" parTransId="{4DC90AAF-84FF-477F-AF63-D8342DE871F9}" sibTransId="{FF882F6B-52AD-4279-88AB-6E0C469D6F47}"/>
    <dgm:cxn modelId="{135BC072-A219-4203-A87D-1B0E22277CD3}" type="presOf" srcId="{B2C6CB59-D6B7-4E85-8D71-41C574975F23}" destId="{DCE7D934-B070-4792-8985-75F3E583E512}" srcOrd="0" destOrd="0" presId="urn:microsoft.com/office/officeart/2005/8/layout/process1"/>
    <dgm:cxn modelId="{18FE893C-3D42-4FA6-9C9B-B803B075CDEF}" type="presOf" srcId="{8A3B28B7-5A50-4DC7-BE86-A26836D719E6}" destId="{315F01A9-A265-4A24-A824-13B0CF59F529}" srcOrd="0" destOrd="0" presId="urn:microsoft.com/office/officeart/2005/8/layout/process1"/>
    <dgm:cxn modelId="{74E437D1-CF26-42FC-8475-63D2DD0EA7D6}" type="presOf" srcId="{4E44A0CA-B3A7-4E8A-AD6A-1D839A0ED52D}" destId="{A036C1C3-FC29-4602-9D92-743BBDC59A08}" srcOrd="0" destOrd="0" presId="urn:microsoft.com/office/officeart/2005/8/layout/process1"/>
    <dgm:cxn modelId="{776B536D-4AC2-4EB6-9033-93DFA5893F1C}" srcId="{B2C6CB59-D6B7-4E85-8D71-41C574975F23}" destId="{A73A2B3C-ADE0-48BD-A683-728125061AC8}" srcOrd="6" destOrd="0" parTransId="{3F5833DF-0D69-4CB2-8F6B-16B178F01436}" sibTransId="{099B9F2A-9CFD-41F2-81F7-F9B472C9E1F1}"/>
    <dgm:cxn modelId="{2CF62326-26C9-4DD0-B6B0-BCBEC0239585}" type="presOf" srcId="{E37AF49B-CE04-427B-81BD-2AEB88CE312A}" destId="{091AE426-080D-4856-9CB3-70B3DCC6F54A}" srcOrd="1" destOrd="0" presId="urn:microsoft.com/office/officeart/2005/8/layout/process1"/>
    <dgm:cxn modelId="{D29F86D6-87DC-4831-B1C0-9BC28FE5A52D}" type="presOf" srcId="{63E25652-ADD8-478E-9DB7-D49209D0EE5C}" destId="{ABF0F7CA-93E6-4C56-8813-0B89DA0D8DC9}" srcOrd="1" destOrd="0" presId="urn:microsoft.com/office/officeart/2005/8/layout/process1"/>
    <dgm:cxn modelId="{0A48CA2B-2205-4514-8608-9FCA096A6D89}" type="presOf" srcId="{DA628745-1F11-4521-B953-09BB26E07FD8}" destId="{1270EB28-9F76-4E4C-A917-096245B253B8}" srcOrd="1" destOrd="0" presId="urn:microsoft.com/office/officeart/2005/8/layout/process1"/>
    <dgm:cxn modelId="{0A231A4E-BC7B-4AD7-8A2A-2D4D82BCF0B9}" srcId="{B2C6CB59-D6B7-4E85-8D71-41C574975F23}" destId="{8A3B28B7-5A50-4DC7-BE86-A26836D719E6}" srcOrd="4" destOrd="0" parTransId="{80D6ABFD-BF70-4E50-846D-EBAB7E664239}" sibTransId="{E37AF49B-CE04-427B-81BD-2AEB88CE312A}"/>
    <dgm:cxn modelId="{3A178F60-2D00-48EB-8583-81DC83227EEE}" type="presOf" srcId="{7FB6A55E-66CD-4CFB-B1DD-4481967D64F9}" destId="{D3FEC0F4-8DAA-40BD-99C4-5192EDDF5002}" srcOrd="1" destOrd="0" presId="urn:microsoft.com/office/officeart/2005/8/layout/process1"/>
    <dgm:cxn modelId="{69B8A48D-4CE4-495A-AF08-7D92348C9011}" srcId="{B2C6CB59-D6B7-4E85-8D71-41C574975F23}" destId="{A35679BA-3D52-4AE0-B61C-B11C0F4BA26A}" srcOrd="2" destOrd="0" parTransId="{C46A69A5-7A42-4B49-A143-666C32CF8B98}" sibTransId="{7FB6A55E-66CD-4CFB-B1DD-4481967D64F9}"/>
    <dgm:cxn modelId="{160BEF2F-5DB2-48DF-8400-E99899BF4EFA}" type="presOf" srcId="{A35679BA-3D52-4AE0-B61C-B11C0F4BA26A}" destId="{72D5FDC6-570E-4E5E-AE3F-C734C878DC58}" srcOrd="0" destOrd="0" presId="urn:microsoft.com/office/officeart/2005/8/layout/process1"/>
    <dgm:cxn modelId="{38C5E46E-CD5E-4F1E-A243-9ADD225090C8}" type="presOf" srcId="{E37AF49B-CE04-427B-81BD-2AEB88CE312A}" destId="{1226F6EF-20E6-4EB8-9D2A-72FF6BDF00C0}" srcOrd="0" destOrd="0" presId="urn:microsoft.com/office/officeart/2005/8/layout/process1"/>
    <dgm:cxn modelId="{11DFF66A-AD16-4CFA-B337-C9703EA8741D}" type="presOf" srcId="{DECDE7D6-8BAF-4CE0-A35B-34CCDB3802EB}" destId="{D61C7276-FF4C-41F6-AE21-DB32BD9D38FE}" srcOrd="1" destOrd="0" presId="urn:microsoft.com/office/officeart/2005/8/layout/process1"/>
    <dgm:cxn modelId="{6BDA9BAB-60FC-4FC8-9A3B-B7F7CC93C2BF}" type="presOf" srcId="{32F20FD0-831D-47E8-BBD6-FFCAC5CE2B31}" destId="{4B3FF5FE-3A68-4C34-89C1-35527EC2D475}" srcOrd="0" destOrd="0" presId="urn:microsoft.com/office/officeart/2005/8/layout/process1"/>
    <dgm:cxn modelId="{CB19055E-5105-4466-9F52-C82181D54CFE}" srcId="{B2C6CB59-D6B7-4E85-8D71-41C574975F23}" destId="{42D320E0-FF41-49AC-BD05-A228BF6DD5D7}" srcOrd="3" destOrd="0" parTransId="{E30CF6EE-62FB-41CE-B060-DCCB8D173C38}" sibTransId="{DECDE7D6-8BAF-4CE0-A35B-34CCDB3802EB}"/>
    <dgm:cxn modelId="{40F214B9-9C7E-4C0B-8639-ED78CE1D7131}" type="presOf" srcId="{FF882F6B-52AD-4279-88AB-6E0C469D6F47}" destId="{54CC7C25-06A1-478B-A7DA-C01F22FAD835}" srcOrd="0" destOrd="0" presId="urn:microsoft.com/office/officeart/2005/8/layout/process1"/>
    <dgm:cxn modelId="{14D3561C-6B70-4949-AF99-FCA4101DFEFC}" type="presOf" srcId="{DA628745-1F11-4521-B953-09BB26E07FD8}" destId="{40AF3EC7-95A6-413A-959C-F407E1659EB1}" srcOrd="0" destOrd="0" presId="urn:microsoft.com/office/officeart/2005/8/layout/process1"/>
    <dgm:cxn modelId="{89717FF5-9766-4C02-A893-623B633D376D}" type="presOf" srcId="{A73A2B3C-ADE0-48BD-A683-728125061AC8}" destId="{EBB7251D-C64D-4C2D-A91C-7B3A77D8BC5F}" srcOrd="0" destOrd="0" presId="urn:microsoft.com/office/officeart/2005/8/layout/process1"/>
    <dgm:cxn modelId="{9D7A4D7C-0E36-44B9-AEBB-122B27017838}" type="presOf" srcId="{FF882F6B-52AD-4279-88AB-6E0C469D6F47}" destId="{B0A439B6-77FB-4EE0-BB83-E93E019922DB}" srcOrd="1" destOrd="0" presId="urn:microsoft.com/office/officeart/2005/8/layout/process1"/>
    <dgm:cxn modelId="{3B32D5C8-2C41-49D4-AA58-D6119B043058}" srcId="{B2C6CB59-D6B7-4E85-8D71-41C574975F23}" destId="{DA71ABF4-8A7C-4BEF-8132-61070201AB69}" srcOrd="0" destOrd="0" parTransId="{40C5C184-3D12-4D97-93B7-15017FC96894}" sibTransId="{DA628745-1F11-4521-B953-09BB26E07FD8}"/>
    <dgm:cxn modelId="{FBA60DCC-44C3-4235-9874-00F77DD139A5}" srcId="{B2C6CB59-D6B7-4E85-8D71-41C574975F23}" destId="{4E44A0CA-B3A7-4E8A-AD6A-1D839A0ED52D}" srcOrd="5" destOrd="0" parTransId="{F21BB0A7-2843-4BAF-9FCF-CB0747CD9844}" sibTransId="{63E25652-ADD8-478E-9DB7-D49209D0EE5C}"/>
    <dgm:cxn modelId="{EACC9AEE-D8D7-4EE0-A339-697FF614CD56}" type="presOf" srcId="{7FB6A55E-66CD-4CFB-B1DD-4481967D64F9}" destId="{246A0947-B904-446B-9B0C-8C68BD735B8B}" srcOrd="0" destOrd="0" presId="urn:microsoft.com/office/officeart/2005/8/layout/process1"/>
    <dgm:cxn modelId="{358B75EC-F3EE-4703-8AD1-6758BA3DCC2C}" type="presOf" srcId="{DECDE7D6-8BAF-4CE0-A35B-34CCDB3802EB}" destId="{454EF391-1983-4140-8D24-7A4FB3B034F2}" srcOrd="0" destOrd="0" presId="urn:microsoft.com/office/officeart/2005/8/layout/process1"/>
    <dgm:cxn modelId="{74B1F5DB-E206-4449-A10E-2F9EA306B53C}" type="presOf" srcId="{42D320E0-FF41-49AC-BD05-A228BF6DD5D7}" destId="{BBDC9456-E5DF-4EBA-A45B-FDBFB900D35B}" srcOrd="0" destOrd="0" presId="urn:microsoft.com/office/officeart/2005/8/layout/process1"/>
    <dgm:cxn modelId="{92964D1B-E4ED-48E1-B60D-D25B19499117}" type="presParOf" srcId="{DCE7D934-B070-4792-8985-75F3E583E512}" destId="{5F651D43-C0C2-4FB0-856F-EB97E0C28CFF}" srcOrd="0" destOrd="0" presId="urn:microsoft.com/office/officeart/2005/8/layout/process1"/>
    <dgm:cxn modelId="{34DCC3BE-4E27-4110-A249-7D2995E1E13D}" type="presParOf" srcId="{DCE7D934-B070-4792-8985-75F3E583E512}" destId="{40AF3EC7-95A6-413A-959C-F407E1659EB1}" srcOrd="1" destOrd="0" presId="urn:microsoft.com/office/officeart/2005/8/layout/process1"/>
    <dgm:cxn modelId="{1FEA1F48-8686-43A2-98F7-F086A388B127}" type="presParOf" srcId="{40AF3EC7-95A6-413A-959C-F407E1659EB1}" destId="{1270EB28-9F76-4E4C-A917-096245B253B8}" srcOrd="0" destOrd="0" presId="urn:microsoft.com/office/officeart/2005/8/layout/process1"/>
    <dgm:cxn modelId="{3CA6AFF9-DD1F-4F7A-ACBA-73287A7B2D09}" type="presParOf" srcId="{DCE7D934-B070-4792-8985-75F3E583E512}" destId="{4B3FF5FE-3A68-4C34-89C1-35527EC2D475}" srcOrd="2" destOrd="0" presId="urn:microsoft.com/office/officeart/2005/8/layout/process1"/>
    <dgm:cxn modelId="{BBEEA5D7-B6F6-428E-85F6-575B3788D693}" type="presParOf" srcId="{DCE7D934-B070-4792-8985-75F3E583E512}" destId="{54CC7C25-06A1-478B-A7DA-C01F22FAD835}" srcOrd="3" destOrd="0" presId="urn:microsoft.com/office/officeart/2005/8/layout/process1"/>
    <dgm:cxn modelId="{29DE718A-722B-4E3C-962B-D98883F05E8A}" type="presParOf" srcId="{54CC7C25-06A1-478B-A7DA-C01F22FAD835}" destId="{B0A439B6-77FB-4EE0-BB83-E93E019922DB}" srcOrd="0" destOrd="0" presId="urn:microsoft.com/office/officeart/2005/8/layout/process1"/>
    <dgm:cxn modelId="{BDD2B03A-E338-47D5-AFFF-07099A7C2738}" type="presParOf" srcId="{DCE7D934-B070-4792-8985-75F3E583E512}" destId="{72D5FDC6-570E-4E5E-AE3F-C734C878DC58}" srcOrd="4" destOrd="0" presId="urn:microsoft.com/office/officeart/2005/8/layout/process1"/>
    <dgm:cxn modelId="{7A6D45CA-4E31-4872-877C-BC69011A1E03}" type="presParOf" srcId="{DCE7D934-B070-4792-8985-75F3E583E512}" destId="{246A0947-B904-446B-9B0C-8C68BD735B8B}" srcOrd="5" destOrd="0" presId="urn:microsoft.com/office/officeart/2005/8/layout/process1"/>
    <dgm:cxn modelId="{AB4EB890-AF26-4086-BDFE-CD0360D5953C}" type="presParOf" srcId="{246A0947-B904-446B-9B0C-8C68BD735B8B}" destId="{D3FEC0F4-8DAA-40BD-99C4-5192EDDF5002}" srcOrd="0" destOrd="0" presId="urn:microsoft.com/office/officeart/2005/8/layout/process1"/>
    <dgm:cxn modelId="{AF840381-A87D-4F35-8ADF-E538A29F6C16}" type="presParOf" srcId="{DCE7D934-B070-4792-8985-75F3E583E512}" destId="{BBDC9456-E5DF-4EBA-A45B-FDBFB900D35B}" srcOrd="6" destOrd="0" presId="urn:microsoft.com/office/officeart/2005/8/layout/process1"/>
    <dgm:cxn modelId="{32BED9F6-8BDA-4EEB-AF72-4317C9CFED72}" type="presParOf" srcId="{DCE7D934-B070-4792-8985-75F3E583E512}" destId="{454EF391-1983-4140-8D24-7A4FB3B034F2}" srcOrd="7" destOrd="0" presId="urn:microsoft.com/office/officeart/2005/8/layout/process1"/>
    <dgm:cxn modelId="{3353FA04-9571-4558-9402-63750CEF39AB}" type="presParOf" srcId="{454EF391-1983-4140-8D24-7A4FB3B034F2}" destId="{D61C7276-FF4C-41F6-AE21-DB32BD9D38FE}" srcOrd="0" destOrd="0" presId="urn:microsoft.com/office/officeart/2005/8/layout/process1"/>
    <dgm:cxn modelId="{B6865F5D-9DAB-46D5-9C31-EFCD4F048583}" type="presParOf" srcId="{DCE7D934-B070-4792-8985-75F3E583E512}" destId="{315F01A9-A265-4A24-A824-13B0CF59F529}" srcOrd="8" destOrd="0" presId="urn:microsoft.com/office/officeart/2005/8/layout/process1"/>
    <dgm:cxn modelId="{1E4CE169-529F-4AFA-A4F7-DF6F6523159F}" type="presParOf" srcId="{DCE7D934-B070-4792-8985-75F3E583E512}" destId="{1226F6EF-20E6-4EB8-9D2A-72FF6BDF00C0}" srcOrd="9" destOrd="0" presId="urn:microsoft.com/office/officeart/2005/8/layout/process1"/>
    <dgm:cxn modelId="{8EE8E42D-7518-45CB-B259-4CF641F7A847}" type="presParOf" srcId="{1226F6EF-20E6-4EB8-9D2A-72FF6BDF00C0}" destId="{091AE426-080D-4856-9CB3-70B3DCC6F54A}" srcOrd="0" destOrd="0" presId="urn:microsoft.com/office/officeart/2005/8/layout/process1"/>
    <dgm:cxn modelId="{2BE85B49-4A66-42CF-B5B0-ED4898FA6544}" type="presParOf" srcId="{DCE7D934-B070-4792-8985-75F3E583E512}" destId="{A036C1C3-FC29-4602-9D92-743BBDC59A08}" srcOrd="10" destOrd="0" presId="urn:microsoft.com/office/officeart/2005/8/layout/process1"/>
    <dgm:cxn modelId="{77F7ACEB-573C-48BE-AAA1-369D87646F73}" type="presParOf" srcId="{DCE7D934-B070-4792-8985-75F3E583E512}" destId="{36B013D1-7EB4-4685-B249-211E3777ECBC}" srcOrd="11" destOrd="0" presId="urn:microsoft.com/office/officeart/2005/8/layout/process1"/>
    <dgm:cxn modelId="{6CF5A31F-2B3A-49CE-8D3C-664350A7E54B}" type="presParOf" srcId="{36B013D1-7EB4-4685-B249-211E3777ECBC}" destId="{ABF0F7CA-93E6-4C56-8813-0B89DA0D8DC9}" srcOrd="0" destOrd="0" presId="urn:microsoft.com/office/officeart/2005/8/layout/process1"/>
    <dgm:cxn modelId="{DBC9BB0E-AF43-430C-B5CD-1FF3157F6C26}" type="presParOf" srcId="{DCE7D934-B070-4792-8985-75F3E583E512}" destId="{EBB7251D-C64D-4C2D-A91C-7B3A77D8BC5F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9F0E02-7B56-4426-8C72-DD4A0D6134AC}" type="doc">
      <dgm:prSet loTypeId="urn:microsoft.com/office/officeart/2005/8/layout/h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6ADB104-8A81-4AA9-BEA7-464762232026}">
          <dgm:prSet phldrT="[Text]"/>
          <dgm:spPr/>
          <dgm:t>
            <a:bodyPr/>
            <a:lstStyle/>
            <a:p>
              <a:r>
                <a:rPr lang="en-US" dirty="0" smtClean="0"/>
                <a:t>Training Set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𝒮</m:t>
                  </m:r>
                </m:oMath>
              </a14:m>
              <a:endParaRPr lang="en-US" dirty="0"/>
            </a:p>
          </dgm:t>
        </dgm:pt>
      </mc:Choice>
      <mc:Fallback xmlns="">
        <dgm:pt modelId="{66ADB104-8A81-4AA9-BEA7-464762232026}">
          <dgm:prSet phldrT="[Text]"/>
          <dgm:spPr/>
          <dgm:t>
            <a:bodyPr/>
            <a:lstStyle/>
            <a:p>
              <a:r>
                <a:rPr lang="en-US" dirty="0" smtClean="0"/>
                <a:t>Training </a:t>
              </a:r>
              <a:r>
                <a:rPr lang="en-US" dirty="0" smtClean="0"/>
                <a:t>Set 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𝒮</a:t>
              </a:r>
              <a:endParaRPr lang="en-US" dirty="0"/>
            </a:p>
          </dgm:t>
        </dgm:pt>
      </mc:Fallback>
    </mc:AlternateContent>
    <dgm:pt modelId="{70B237CD-680F-4A63-985D-8B57A06D22ED}" type="parTrans" cxnId="{2BFA6459-D2E2-4AA6-A8D0-788FE8B23941}">
      <dgm:prSet/>
      <dgm:spPr/>
      <dgm:t>
        <a:bodyPr/>
        <a:lstStyle/>
        <a:p>
          <a:endParaRPr lang="en-US"/>
        </a:p>
      </dgm:t>
    </dgm:pt>
    <dgm:pt modelId="{C3C974D5-55D0-4195-8BC5-787C4A5507CA}" type="sibTrans" cxnId="{2BFA6459-D2E2-4AA6-A8D0-788FE8B23941}">
      <dgm:prSet/>
      <dgm:spPr/>
      <dgm:t>
        <a:bodyPr/>
        <a:lstStyle/>
        <a:p>
          <a:endParaRPr lang="en-US"/>
        </a:p>
      </dgm:t>
    </dgm:pt>
    <dgm:pt modelId="{B4B9B1C7-EADA-4050-AB98-785C7B965140}">
      <dgm:prSet phldrT="[Text]"/>
      <dgm:spPr/>
      <dgm:t>
        <a:bodyPr/>
        <a:lstStyle/>
        <a:p>
          <a:r>
            <a:rPr lang="en-US" dirty="0" smtClean="0"/>
            <a:t>Samples</a:t>
          </a:r>
          <a:endParaRPr lang="en-US" dirty="0"/>
        </a:p>
      </dgm:t>
    </dgm:pt>
    <dgm:pt modelId="{FB021B99-A542-40F0-BBDE-6673FCE47037}" type="parTrans" cxnId="{84D1A29C-208A-4BD8-8722-8CCED02DDD05}">
      <dgm:prSet/>
      <dgm:spPr/>
      <dgm:t>
        <a:bodyPr/>
        <a:lstStyle/>
        <a:p>
          <a:endParaRPr lang="en-US"/>
        </a:p>
      </dgm:t>
    </dgm:pt>
    <dgm:pt modelId="{7C84C0B3-BFFF-4588-B7B6-6884F611CC2D}" type="sibTrans" cxnId="{84D1A29C-208A-4BD8-8722-8CCED02DDD0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88B1238-C338-4B7A-A5A3-23C2A0E11E43}">
          <dgm:prSet phldrT="[Text]"/>
          <dgm:spPr/>
          <dgm:t>
            <a:bodyPr/>
            <a:lstStyle/>
            <a:p>
              <a:r>
                <a:rPr lang="en-US" dirty="0" smtClean="0"/>
                <a:t>Network Architecture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𝑥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US" dirty="0"/>
            </a:p>
          </dgm:t>
        </dgm:pt>
      </mc:Choice>
      <mc:Fallback xmlns="">
        <dgm:pt modelId="{088B1238-C338-4B7A-A5A3-23C2A0E11E43}">
          <dgm:prSet phldrT="[Text]"/>
          <dgm:spPr/>
          <dgm:t>
            <a:bodyPr/>
            <a:lstStyle/>
            <a:p>
              <a:r>
                <a:rPr lang="en-US" dirty="0" smtClean="0"/>
                <a:t>Network Architecture </a:t>
              </a:r>
              <a:r>
                <a:rPr lang="en-US" b="0" i="0" smtClean="0">
                  <a:latin typeface="Cambria Math" panose="02040503050406030204" pitchFamily="18" charset="0"/>
                </a:rPr>
                <a:t>𝑓_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𝜃 </a:t>
              </a:r>
              <a:r>
                <a:rPr lang="en-US" b="0" i="0" smtClean="0">
                  <a:latin typeface="Cambria Math" panose="02040503050406030204" pitchFamily="18" charset="0"/>
                </a:rPr>
                <a:t>(𝑥)</a:t>
              </a:r>
              <a:endParaRPr lang="en-US" dirty="0"/>
            </a:p>
          </dgm:t>
        </dgm:pt>
      </mc:Fallback>
    </mc:AlternateContent>
    <dgm:pt modelId="{4B5C0E76-5B7A-4188-9488-125D71667E02}" type="parTrans" cxnId="{BEB3C56E-6B05-4020-9E20-16F0A7D9570A}">
      <dgm:prSet/>
      <dgm:spPr/>
      <dgm:t>
        <a:bodyPr/>
        <a:lstStyle/>
        <a:p>
          <a:endParaRPr lang="en-US"/>
        </a:p>
      </dgm:t>
    </dgm:pt>
    <dgm:pt modelId="{B9CA3A58-BF6A-4AA3-BB25-B1AFA20A85E9}" type="sibTrans" cxnId="{BEB3C56E-6B05-4020-9E20-16F0A7D9570A}">
      <dgm:prSet/>
      <dgm:spPr/>
      <dgm:t>
        <a:bodyPr/>
        <a:lstStyle/>
        <a:p>
          <a:endParaRPr lang="en-US"/>
        </a:p>
      </dgm:t>
    </dgm:pt>
    <dgm:pt modelId="{F427E8A4-0306-4775-A321-30B5547D24D8}">
      <dgm:prSet phldrT="[Text]" custT="1"/>
      <dgm:spPr/>
      <dgm:t>
        <a:bodyPr/>
        <a:lstStyle/>
        <a:p>
          <a:r>
            <a:rPr lang="en-US" sz="1800" dirty="0" smtClean="0"/>
            <a:t>Composition of Parametrized functions</a:t>
          </a:r>
          <a:endParaRPr lang="en-US" sz="1800" dirty="0"/>
        </a:p>
      </dgm:t>
    </dgm:pt>
    <dgm:pt modelId="{8813A0CD-06CB-493F-BCD2-DCDCF496273A}" type="parTrans" cxnId="{354D7B6F-2D06-4ABA-9B9B-DE9747E111FC}">
      <dgm:prSet/>
      <dgm:spPr/>
      <dgm:t>
        <a:bodyPr/>
        <a:lstStyle/>
        <a:p>
          <a:endParaRPr lang="en-US"/>
        </a:p>
      </dgm:t>
    </dgm:pt>
    <dgm:pt modelId="{340AD62F-1F32-4D52-A582-B487BFE544B8}" type="sibTrans" cxnId="{354D7B6F-2D06-4ABA-9B9B-DE9747E111F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5854B5E-21DE-4160-8363-50422D0CE023}">
          <dgm:prSet phldrT="[Text]"/>
          <dgm:spPr/>
          <dgm:t>
            <a:bodyPr/>
            <a:lstStyle/>
            <a:p>
              <a:r>
                <a:rPr lang="en-US" dirty="0" smtClean="0"/>
                <a:t>Loss Function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ℒ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𝑝𝑟𝑒𝑑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𝑡𝑟𝑢𝑒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oMath>
              </a14:m>
              <a:endParaRPr lang="en-US" dirty="0"/>
            </a:p>
          </dgm:t>
        </dgm:pt>
      </mc:Choice>
      <mc:Fallback xmlns="">
        <dgm:pt modelId="{55854B5E-21DE-4160-8363-50422D0CE023}">
          <dgm:prSet phldrT="[Text]"/>
          <dgm:spPr/>
          <dgm:t>
            <a:bodyPr/>
            <a:lstStyle/>
            <a:p>
              <a:r>
                <a:rPr lang="en-US" dirty="0" smtClean="0"/>
                <a:t>Loss Function 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ℒ(𝑦_𝑝𝑟𝑒𝑑, 𝑦_𝑡𝑟𝑢𝑒)</a:t>
              </a:r>
              <a:endParaRPr lang="en-US" dirty="0"/>
            </a:p>
          </dgm:t>
        </dgm:pt>
      </mc:Fallback>
    </mc:AlternateContent>
    <dgm:pt modelId="{BA04C856-526B-44B8-9941-64579C9966E8}" type="parTrans" cxnId="{6DDD0E7C-7402-432B-BF63-85EC13F2288C}">
      <dgm:prSet/>
      <dgm:spPr/>
      <dgm:t>
        <a:bodyPr/>
        <a:lstStyle/>
        <a:p>
          <a:endParaRPr lang="en-US"/>
        </a:p>
      </dgm:t>
    </dgm:pt>
    <dgm:pt modelId="{5E76EB1A-5A35-41D3-99A2-CDC9CA00BD0D}" type="sibTrans" cxnId="{6DDD0E7C-7402-432B-BF63-85EC13F2288C}">
      <dgm:prSet/>
      <dgm:spPr/>
      <dgm:t>
        <a:bodyPr/>
        <a:lstStyle/>
        <a:p>
          <a:endParaRPr lang="en-US"/>
        </a:p>
      </dgm:t>
    </dgm:pt>
    <dgm:pt modelId="{4AF00800-ED91-4CB2-B387-3B0C20D40546}">
      <dgm:prSet phldrT="[Text]" custT="1"/>
      <dgm:spPr/>
      <dgm:t>
        <a:bodyPr/>
        <a:lstStyle/>
        <a:p>
          <a:r>
            <a:rPr lang="en-US" sz="1800" dirty="0" smtClean="0"/>
            <a:t>Iteratively take derivatives to find parameters that minimize loss</a:t>
          </a:r>
          <a:endParaRPr lang="en-US" sz="2300" dirty="0"/>
        </a:p>
      </dgm:t>
    </dgm:pt>
    <dgm:pt modelId="{0BB562D4-6B06-47CA-B5D2-85CF0927D199}" type="parTrans" cxnId="{7013D60C-9353-43B6-81CE-CF56DDE731EA}">
      <dgm:prSet/>
      <dgm:spPr/>
      <dgm:t>
        <a:bodyPr/>
        <a:lstStyle/>
        <a:p>
          <a:endParaRPr lang="en-US"/>
        </a:p>
      </dgm:t>
    </dgm:pt>
    <dgm:pt modelId="{1928CD91-42E0-4801-A547-C7C16621F961}" type="sibTrans" cxnId="{7013D60C-9353-43B6-81CE-CF56DDE731EA}">
      <dgm:prSet/>
      <dgm:spPr/>
      <dgm:t>
        <a:bodyPr/>
        <a:lstStyle/>
        <a:p>
          <a:endParaRPr lang="en-US"/>
        </a:p>
      </dgm:t>
    </dgm:pt>
    <dgm:pt modelId="{638262D8-106F-40AD-B144-C2EB63D17C0D}">
      <dgm:prSet phldrT="[Text]"/>
      <dgm:spPr/>
      <dgm:t>
        <a:bodyPr/>
        <a:lstStyle/>
        <a:p>
          <a:r>
            <a:rPr lang="en-US" dirty="0" smtClean="0"/>
            <a:t>Ground truths</a:t>
          </a:r>
          <a:endParaRPr lang="en-US" dirty="0"/>
        </a:p>
      </dgm:t>
    </dgm:pt>
    <dgm:pt modelId="{17B2A060-CDDC-464C-8D5F-697225263AA4}" type="parTrans" cxnId="{C207FA32-E9F3-4BF9-ABB8-96029A1C64D9}">
      <dgm:prSet/>
      <dgm:spPr/>
      <dgm:t>
        <a:bodyPr/>
        <a:lstStyle/>
        <a:p>
          <a:endParaRPr lang="en-US"/>
        </a:p>
      </dgm:t>
    </dgm:pt>
    <dgm:pt modelId="{E88E50D7-315D-4F63-83CB-AEC74BBBC573}" type="sibTrans" cxnId="{C207FA32-E9F3-4BF9-ABB8-96029A1C64D9}">
      <dgm:prSet/>
      <dgm:spPr/>
      <dgm:t>
        <a:bodyPr/>
        <a:lstStyle/>
        <a:p>
          <a:endParaRPr lang="en-US"/>
        </a:p>
      </dgm:t>
    </dgm:pt>
    <dgm:pt modelId="{B30D3B76-C9C6-40F9-B1B9-A2B932C44BED}" type="pres">
      <dgm:prSet presAssocID="{C09F0E02-7B56-4426-8C72-DD4A0D6134A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848CE3-E94D-4B82-9C0E-DBB998526E62}" type="pres">
      <dgm:prSet presAssocID="{66ADB104-8A81-4AA9-BEA7-464762232026}" presName="composite" presStyleCnt="0"/>
      <dgm:spPr/>
      <dgm:t>
        <a:bodyPr/>
        <a:lstStyle/>
        <a:p>
          <a:endParaRPr lang="en-US"/>
        </a:p>
      </dgm:t>
    </dgm:pt>
    <dgm:pt modelId="{B0B0CE39-E499-430F-B7D5-5E97B3238D72}" type="pres">
      <dgm:prSet presAssocID="{66ADB104-8A81-4AA9-BEA7-464762232026}" presName="parTx" presStyleLbl="alignNode1" presStyleIdx="0" presStyleCnt="3" custLinFactNeighborX="-54488" custLinFactNeighborY="2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215E21-9CCA-496B-B646-D1AEDB89F218}" type="pres">
      <dgm:prSet presAssocID="{66ADB104-8A81-4AA9-BEA7-464762232026}" presName="desTx" presStyleLbl="alignAccFollowNode1" presStyleIdx="0" presStyleCnt="3" custLinFactNeighborX="-54591" custLinFactNeighborY="3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1687D4-D664-471E-84AD-E51A701A000D}" type="pres">
      <dgm:prSet presAssocID="{C3C974D5-55D0-4195-8BC5-787C4A5507CA}" presName="space" presStyleCnt="0"/>
      <dgm:spPr/>
      <dgm:t>
        <a:bodyPr/>
        <a:lstStyle/>
        <a:p>
          <a:endParaRPr lang="en-US"/>
        </a:p>
      </dgm:t>
    </dgm:pt>
    <dgm:pt modelId="{B5EEDA5B-EB10-4230-B8EB-9BD1DC614276}" type="pres">
      <dgm:prSet presAssocID="{088B1238-C338-4B7A-A5A3-23C2A0E11E43}" presName="composite" presStyleCnt="0"/>
      <dgm:spPr/>
      <dgm:t>
        <a:bodyPr/>
        <a:lstStyle/>
        <a:p>
          <a:endParaRPr lang="en-US"/>
        </a:p>
      </dgm:t>
    </dgm:pt>
    <dgm:pt modelId="{444E3BED-DD2A-458F-AB8E-740224F235C5}" type="pres">
      <dgm:prSet presAssocID="{088B1238-C338-4B7A-A5A3-23C2A0E11E4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24687E-7A5F-4D83-ABDB-39D70C1A6DE3}" type="pres">
      <dgm:prSet presAssocID="{088B1238-C338-4B7A-A5A3-23C2A0E11E43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5603FF-FF2E-45E8-BB0D-92616ABC92D2}" type="pres">
      <dgm:prSet presAssocID="{B9CA3A58-BF6A-4AA3-BB25-B1AFA20A85E9}" presName="space" presStyleCnt="0"/>
      <dgm:spPr/>
      <dgm:t>
        <a:bodyPr/>
        <a:lstStyle/>
        <a:p>
          <a:endParaRPr lang="en-US"/>
        </a:p>
      </dgm:t>
    </dgm:pt>
    <dgm:pt modelId="{E3666E39-20A2-4D0A-A78F-EF0D4045EC9B}" type="pres">
      <dgm:prSet presAssocID="{55854B5E-21DE-4160-8363-50422D0CE023}" presName="composite" presStyleCnt="0"/>
      <dgm:spPr/>
      <dgm:t>
        <a:bodyPr/>
        <a:lstStyle/>
        <a:p>
          <a:endParaRPr lang="en-US"/>
        </a:p>
      </dgm:t>
    </dgm:pt>
    <dgm:pt modelId="{17A296C5-CE72-4111-9370-AA55F50E2040}" type="pres">
      <dgm:prSet presAssocID="{55854B5E-21DE-4160-8363-50422D0CE02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B3F5F-0C38-4508-A6A5-7A20C5AD63CF}" type="pres">
      <dgm:prSet presAssocID="{55854B5E-21DE-4160-8363-50422D0CE023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19B4E5-D12F-4D39-BCC5-BB4190DF8277}" type="presOf" srcId="{B4B9B1C7-EADA-4050-AB98-785C7B965140}" destId="{C5215E21-9CCA-496B-B646-D1AEDB89F218}" srcOrd="0" destOrd="0" presId="urn:microsoft.com/office/officeart/2005/8/layout/hList1"/>
    <dgm:cxn modelId="{29B02482-FA52-44C6-BC62-5F2F6308360A}" type="presOf" srcId="{638262D8-106F-40AD-B144-C2EB63D17C0D}" destId="{C5215E21-9CCA-496B-B646-D1AEDB89F218}" srcOrd="0" destOrd="1" presId="urn:microsoft.com/office/officeart/2005/8/layout/hList1"/>
    <dgm:cxn modelId="{C207FA32-E9F3-4BF9-ABB8-96029A1C64D9}" srcId="{66ADB104-8A81-4AA9-BEA7-464762232026}" destId="{638262D8-106F-40AD-B144-C2EB63D17C0D}" srcOrd="1" destOrd="0" parTransId="{17B2A060-CDDC-464C-8D5F-697225263AA4}" sibTransId="{E88E50D7-315D-4F63-83CB-AEC74BBBC573}"/>
    <dgm:cxn modelId="{354D7B6F-2D06-4ABA-9B9B-DE9747E111FC}" srcId="{088B1238-C338-4B7A-A5A3-23C2A0E11E43}" destId="{F427E8A4-0306-4775-A321-30B5547D24D8}" srcOrd="0" destOrd="0" parTransId="{8813A0CD-06CB-493F-BCD2-DCDCF496273A}" sibTransId="{340AD62F-1F32-4D52-A582-B487BFE544B8}"/>
    <dgm:cxn modelId="{7013D60C-9353-43B6-81CE-CF56DDE731EA}" srcId="{55854B5E-21DE-4160-8363-50422D0CE023}" destId="{4AF00800-ED91-4CB2-B387-3B0C20D40546}" srcOrd="0" destOrd="0" parTransId="{0BB562D4-6B06-47CA-B5D2-85CF0927D199}" sibTransId="{1928CD91-42E0-4801-A547-C7C16621F961}"/>
    <dgm:cxn modelId="{33EA5EF1-DA2D-40DB-A859-52DB0EBADBBB}" type="presOf" srcId="{088B1238-C338-4B7A-A5A3-23C2A0E11E43}" destId="{444E3BED-DD2A-458F-AB8E-740224F235C5}" srcOrd="0" destOrd="0" presId="urn:microsoft.com/office/officeart/2005/8/layout/hList1"/>
    <dgm:cxn modelId="{6DDD0E7C-7402-432B-BF63-85EC13F2288C}" srcId="{C09F0E02-7B56-4426-8C72-DD4A0D6134AC}" destId="{55854B5E-21DE-4160-8363-50422D0CE023}" srcOrd="2" destOrd="0" parTransId="{BA04C856-526B-44B8-9941-64579C9966E8}" sibTransId="{5E76EB1A-5A35-41D3-99A2-CDC9CA00BD0D}"/>
    <dgm:cxn modelId="{2BFA6459-D2E2-4AA6-A8D0-788FE8B23941}" srcId="{C09F0E02-7B56-4426-8C72-DD4A0D6134AC}" destId="{66ADB104-8A81-4AA9-BEA7-464762232026}" srcOrd="0" destOrd="0" parTransId="{70B237CD-680F-4A63-985D-8B57A06D22ED}" sibTransId="{C3C974D5-55D0-4195-8BC5-787C4A5507CA}"/>
    <dgm:cxn modelId="{F0BE69C3-D601-4E00-A8D2-9057CD378736}" type="presOf" srcId="{4AF00800-ED91-4CB2-B387-3B0C20D40546}" destId="{A9AB3F5F-0C38-4508-A6A5-7A20C5AD63CF}" srcOrd="0" destOrd="0" presId="urn:microsoft.com/office/officeart/2005/8/layout/hList1"/>
    <dgm:cxn modelId="{BEB3C56E-6B05-4020-9E20-16F0A7D9570A}" srcId="{C09F0E02-7B56-4426-8C72-DD4A0D6134AC}" destId="{088B1238-C338-4B7A-A5A3-23C2A0E11E43}" srcOrd="1" destOrd="0" parTransId="{4B5C0E76-5B7A-4188-9488-125D71667E02}" sibTransId="{B9CA3A58-BF6A-4AA3-BB25-B1AFA20A85E9}"/>
    <dgm:cxn modelId="{11A154A4-C8CE-4890-8346-35530ED644AD}" type="presOf" srcId="{C09F0E02-7B56-4426-8C72-DD4A0D6134AC}" destId="{B30D3B76-C9C6-40F9-B1B9-A2B932C44BED}" srcOrd="0" destOrd="0" presId="urn:microsoft.com/office/officeart/2005/8/layout/hList1"/>
    <dgm:cxn modelId="{0BCE5192-3A70-477B-95D8-30C1554449A5}" type="presOf" srcId="{55854B5E-21DE-4160-8363-50422D0CE023}" destId="{17A296C5-CE72-4111-9370-AA55F50E2040}" srcOrd="0" destOrd="0" presId="urn:microsoft.com/office/officeart/2005/8/layout/hList1"/>
    <dgm:cxn modelId="{F8ED758E-C387-46B0-B2AE-5040AD869B45}" type="presOf" srcId="{66ADB104-8A81-4AA9-BEA7-464762232026}" destId="{B0B0CE39-E499-430F-B7D5-5E97B3238D72}" srcOrd="0" destOrd="0" presId="urn:microsoft.com/office/officeart/2005/8/layout/hList1"/>
    <dgm:cxn modelId="{84D1A29C-208A-4BD8-8722-8CCED02DDD05}" srcId="{66ADB104-8A81-4AA9-BEA7-464762232026}" destId="{B4B9B1C7-EADA-4050-AB98-785C7B965140}" srcOrd="0" destOrd="0" parTransId="{FB021B99-A542-40F0-BBDE-6673FCE47037}" sibTransId="{7C84C0B3-BFFF-4588-B7B6-6884F611CC2D}"/>
    <dgm:cxn modelId="{94F0B79F-249F-4D8D-969C-8C3605C98982}" type="presOf" srcId="{F427E8A4-0306-4775-A321-30B5547D24D8}" destId="{ED24687E-7A5F-4D83-ABDB-39D70C1A6DE3}" srcOrd="0" destOrd="0" presId="urn:microsoft.com/office/officeart/2005/8/layout/hList1"/>
    <dgm:cxn modelId="{70208DEC-3421-41E6-90A1-0FAD0E6CA7C0}" type="presParOf" srcId="{B30D3B76-C9C6-40F9-B1B9-A2B932C44BED}" destId="{B3848CE3-E94D-4B82-9C0E-DBB998526E62}" srcOrd="0" destOrd="0" presId="urn:microsoft.com/office/officeart/2005/8/layout/hList1"/>
    <dgm:cxn modelId="{2BDB09F1-FACD-4C00-9EE1-3BDAE0704F6C}" type="presParOf" srcId="{B3848CE3-E94D-4B82-9C0E-DBB998526E62}" destId="{B0B0CE39-E499-430F-B7D5-5E97B3238D72}" srcOrd="0" destOrd="0" presId="urn:microsoft.com/office/officeart/2005/8/layout/hList1"/>
    <dgm:cxn modelId="{FC57C90F-CCAC-4BE1-9F7F-A736075EBDE0}" type="presParOf" srcId="{B3848CE3-E94D-4B82-9C0E-DBB998526E62}" destId="{C5215E21-9CCA-496B-B646-D1AEDB89F218}" srcOrd="1" destOrd="0" presId="urn:microsoft.com/office/officeart/2005/8/layout/hList1"/>
    <dgm:cxn modelId="{4F9CBE08-29BC-4A0C-9B86-253580592D5B}" type="presParOf" srcId="{B30D3B76-C9C6-40F9-B1B9-A2B932C44BED}" destId="{C71687D4-D664-471E-84AD-E51A701A000D}" srcOrd="1" destOrd="0" presId="urn:microsoft.com/office/officeart/2005/8/layout/hList1"/>
    <dgm:cxn modelId="{DD41414D-ADF4-4EBC-AC16-B143E54687D7}" type="presParOf" srcId="{B30D3B76-C9C6-40F9-B1B9-A2B932C44BED}" destId="{B5EEDA5B-EB10-4230-B8EB-9BD1DC614276}" srcOrd="2" destOrd="0" presId="urn:microsoft.com/office/officeart/2005/8/layout/hList1"/>
    <dgm:cxn modelId="{93B43AFB-650E-4E9E-9334-429C0AE63E7B}" type="presParOf" srcId="{B5EEDA5B-EB10-4230-B8EB-9BD1DC614276}" destId="{444E3BED-DD2A-458F-AB8E-740224F235C5}" srcOrd="0" destOrd="0" presId="urn:microsoft.com/office/officeart/2005/8/layout/hList1"/>
    <dgm:cxn modelId="{90044137-4CE9-4D81-B769-49705416924C}" type="presParOf" srcId="{B5EEDA5B-EB10-4230-B8EB-9BD1DC614276}" destId="{ED24687E-7A5F-4D83-ABDB-39D70C1A6DE3}" srcOrd="1" destOrd="0" presId="urn:microsoft.com/office/officeart/2005/8/layout/hList1"/>
    <dgm:cxn modelId="{55EFF34A-EF5C-4C3F-95C4-A0DDB3DC32C1}" type="presParOf" srcId="{B30D3B76-C9C6-40F9-B1B9-A2B932C44BED}" destId="{2E5603FF-FF2E-45E8-BB0D-92616ABC92D2}" srcOrd="3" destOrd="0" presId="urn:microsoft.com/office/officeart/2005/8/layout/hList1"/>
    <dgm:cxn modelId="{A3F4C677-3BA7-4A9C-B1C9-652D77E2551D}" type="presParOf" srcId="{B30D3B76-C9C6-40F9-B1B9-A2B932C44BED}" destId="{E3666E39-20A2-4D0A-A78F-EF0D4045EC9B}" srcOrd="4" destOrd="0" presId="urn:microsoft.com/office/officeart/2005/8/layout/hList1"/>
    <dgm:cxn modelId="{59160072-2632-4192-B27D-A15D67F30FEA}" type="presParOf" srcId="{E3666E39-20A2-4D0A-A78F-EF0D4045EC9B}" destId="{17A296C5-CE72-4111-9370-AA55F50E2040}" srcOrd="0" destOrd="0" presId="urn:microsoft.com/office/officeart/2005/8/layout/hList1"/>
    <dgm:cxn modelId="{DAE19E68-5FB8-444A-AFBB-360FFC118094}" type="presParOf" srcId="{E3666E39-20A2-4D0A-A78F-EF0D4045EC9B}" destId="{A9AB3F5F-0C38-4508-A6A5-7A20C5AD63C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49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3E063460-BC2F-432D-B8C1-8D13FC6BF62A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EC53E898-CEAE-46E4-9CE1-8FCFE557B8D8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  <a:ln w="22225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8A28A5E-6EE1-400B-B916-9CD18D4BD511}" type="parTrans" cxnId="{90FEA5B8-AA8F-47D1-842E-32B5C05B3C0F}">
      <dgm:prSet/>
      <dgm:spPr/>
      <dgm:t>
        <a:bodyPr/>
        <a:lstStyle/>
        <a:p>
          <a:endParaRPr lang="en-US"/>
        </a:p>
      </dgm:t>
    </dgm:pt>
    <dgm:pt modelId="{452A4238-9F25-4FE8-AC0D-63FB17420A46}" type="sibTrans" cxnId="{90FEA5B8-AA8F-47D1-842E-32B5C05B3C0F}">
      <dgm:prSet/>
      <dgm:spPr/>
      <dgm:t>
        <a:bodyPr/>
        <a:lstStyle/>
        <a:p>
          <a:endParaRPr lang="en-US"/>
        </a:p>
      </dgm:t>
    </dgm:pt>
    <dgm:pt modelId="{C3395782-0AEC-463E-85F7-6E7D5622FD9F}">
      <dgm:prSet phldrT="[Text]" custT="1"/>
      <dgm:spPr>
        <a:blipFill>
          <a:blip xmlns:r="http://schemas.openxmlformats.org/officeDocument/2006/relationships" r:embed="rId2"/>
          <a:stretch>
            <a:fillRect l="-1170"/>
          </a:stretch>
        </a:blipFill>
        <a:ln w="22225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5B75106-F840-400B-A849-CEEB83A29746}" type="parTrans" cxnId="{2C6C9E78-0D7D-42CD-9697-085413272E69}">
      <dgm:prSet/>
      <dgm:spPr/>
      <dgm:t>
        <a:bodyPr/>
        <a:lstStyle/>
        <a:p>
          <a:endParaRPr lang="en-US"/>
        </a:p>
      </dgm:t>
    </dgm:pt>
    <dgm:pt modelId="{7F80747E-49F6-4D97-8098-40EA5F3710E8}" type="sibTrans" cxnId="{2C6C9E78-0D7D-42CD-9697-085413272E69}">
      <dgm:prSet/>
      <dgm:spPr/>
      <dgm:t>
        <a:bodyPr/>
        <a:lstStyle/>
        <a:p>
          <a:endParaRPr lang="en-US"/>
        </a:p>
      </dgm:t>
    </dgm:pt>
    <dgm:pt modelId="{8727AF4B-9CBC-463D-A768-1031CB9B5919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F21263F-666B-4CFC-9612-DAAF4B7868D3}" type="parTrans" cxnId="{7E1B8FF1-8469-48F6-ACC0-8AD0606C4C50}">
      <dgm:prSet/>
      <dgm:spPr/>
      <dgm:t>
        <a:bodyPr/>
        <a:lstStyle/>
        <a:p>
          <a:endParaRPr lang="en-US"/>
        </a:p>
      </dgm:t>
    </dgm:pt>
    <dgm:pt modelId="{9B70280C-2A71-484A-A41D-A0F14F167A7E}" type="sibTrans" cxnId="{7E1B8FF1-8469-48F6-ACC0-8AD0606C4C50}">
      <dgm:prSet/>
      <dgm:spPr/>
      <dgm:t>
        <a:bodyPr/>
        <a:lstStyle/>
        <a:p>
          <a:endParaRPr lang="en-US"/>
        </a:p>
      </dgm:t>
    </dgm:pt>
    <dgm:pt modelId="{61C74076-8020-4770-8994-F3087482A28E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1D39F56-9E4C-4CCA-A52F-197E54C4573C}" type="parTrans" cxnId="{04774632-D220-49C6-B911-6848B8FA9224}">
      <dgm:prSet/>
      <dgm:spPr/>
      <dgm:t>
        <a:bodyPr/>
        <a:lstStyle/>
        <a:p>
          <a:endParaRPr lang="en-US"/>
        </a:p>
      </dgm:t>
    </dgm:pt>
    <dgm:pt modelId="{C5F8C51A-4376-451F-AFE7-D43E777E5566}" type="sibTrans" cxnId="{04774632-D220-49C6-B911-6848B8FA9224}">
      <dgm:prSet/>
      <dgm:spPr/>
      <dgm:t>
        <a:bodyPr/>
        <a:lstStyle/>
        <a:p>
          <a:endParaRPr lang="en-US"/>
        </a:p>
      </dgm:t>
    </dgm:pt>
    <dgm:pt modelId="{E6CB64F9-33E9-4956-BE92-3835911C1FA9}" type="pres">
      <dgm:prSet presAssocID="{3E063460-BC2F-432D-B8C1-8D13FC6BF62A}" presName="Name0" presStyleCnt="0">
        <dgm:presLayoutVars>
          <dgm:dir/>
          <dgm:resizeHandles val="exact"/>
        </dgm:presLayoutVars>
      </dgm:prSet>
      <dgm:spPr/>
    </dgm:pt>
    <dgm:pt modelId="{39F9BBE5-74ED-4469-B2DC-E87401EAE459}" type="pres">
      <dgm:prSet presAssocID="{61C74076-8020-4770-8994-F3087482A28E}" presName="node" presStyleLbl="node1" presStyleIdx="0" presStyleCnt="4" custScaleX="39318" custScaleY="524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F4EF5E-69E3-465F-99F8-FB2E4944E8C2}" type="pres">
      <dgm:prSet presAssocID="{C5F8C51A-4376-451F-AFE7-D43E777E5566}" presName="sibTrans" presStyleLbl="sibTrans2D1" presStyleIdx="0" presStyleCnt="3"/>
      <dgm:spPr/>
      <dgm:t>
        <a:bodyPr/>
        <a:lstStyle/>
        <a:p>
          <a:endParaRPr lang="en-US"/>
        </a:p>
      </dgm:t>
    </dgm:pt>
    <dgm:pt modelId="{296F3A82-D773-4A67-BE2F-05192A5DFA28}" type="pres">
      <dgm:prSet presAssocID="{C5F8C51A-4376-451F-AFE7-D43E777E5566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E7D7D7DA-7436-45AC-AD8B-6DB853A3B17B}" type="pres">
      <dgm:prSet presAssocID="{EC53E898-CEAE-46E4-9CE1-8FCFE557B8D8}" presName="node" presStyleLbl="node1" presStyleIdx="1" presStyleCnt="4" custLinFactNeighborX="412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33415F-A336-44AC-95DE-9B68BD4C44CC}" type="pres">
      <dgm:prSet presAssocID="{452A4238-9F25-4FE8-AC0D-63FB17420A4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3D109FA0-3D96-410E-96DD-F9070DB38B05}" type="pres">
      <dgm:prSet presAssocID="{452A4238-9F25-4FE8-AC0D-63FB17420A4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E58C4941-244D-46A5-83ED-776B89DBF254}" type="pres">
      <dgm:prSet presAssocID="{C3395782-0AEC-463E-85F7-6E7D5622FD9F}" presName="node" presStyleLbl="node1" presStyleIdx="2" presStyleCnt="4" custLinFactNeighborX="7408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AE3BAE-5D98-4D35-B1F9-55AE3BAF4986}" type="pres">
      <dgm:prSet presAssocID="{7F80747E-49F6-4D97-8098-40EA5F3710E8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03944C6-BE04-4788-9C8C-6654FCBF4F20}" type="pres">
      <dgm:prSet presAssocID="{7F80747E-49F6-4D97-8098-40EA5F3710E8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967DE539-2F54-4C28-B6CF-8243AA646429}" type="pres">
      <dgm:prSet presAssocID="{8727AF4B-9CBC-463D-A768-1031CB9B5919}" presName="node" presStyleLbl="node1" presStyleIdx="3" presStyleCnt="4" custScaleX="36908" custScaleY="330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1B8FF1-8469-48F6-ACC0-8AD0606C4C50}" srcId="{3E063460-BC2F-432D-B8C1-8D13FC6BF62A}" destId="{8727AF4B-9CBC-463D-A768-1031CB9B5919}" srcOrd="3" destOrd="0" parTransId="{AF21263F-666B-4CFC-9612-DAAF4B7868D3}" sibTransId="{9B70280C-2A71-484A-A41D-A0F14F167A7E}"/>
    <dgm:cxn modelId="{F24D2E03-D629-4316-8115-F1E286CA72A4}" type="presOf" srcId="{3E063460-BC2F-432D-B8C1-8D13FC6BF62A}" destId="{E6CB64F9-33E9-4956-BE92-3835911C1FA9}" srcOrd="0" destOrd="0" presId="urn:microsoft.com/office/officeart/2005/8/layout/process1"/>
    <dgm:cxn modelId="{2ED27A79-8BC0-4A1E-9076-5FD995D77492}" type="presOf" srcId="{C5F8C51A-4376-451F-AFE7-D43E777E5566}" destId="{296F3A82-D773-4A67-BE2F-05192A5DFA28}" srcOrd="1" destOrd="0" presId="urn:microsoft.com/office/officeart/2005/8/layout/process1"/>
    <dgm:cxn modelId="{04774632-D220-49C6-B911-6848B8FA9224}" srcId="{3E063460-BC2F-432D-B8C1-8D13FC6BF62A}" destId="{61C74076-8020-4770-8994-F3087482A28E}" srcOrd="0" destOrd="0" parTransId="{21D39F56-9E4C-4CCA-A52F-197E54C4573C}" sibTransId="{C5F8C51A-4376-451F-AFE7-D43E777E5566}"/>
    <dgm:cxn modelId="{2C6C9E78-0D7D-42CD-9697-085413272E69}" srcId="{3E063460-BC2F-432D-B8C1-8D13FC6BF62A}" destId="{C3395782-0AEC-463E-85F7-6E7D5622FD9F}" srcOrd="2" destOrd="0" parTransId="{85B75106-F840-400B-A849-CEEB83A29746}" sibTransId="{7F80747E-49F6-4D97-8098-40EA5F3710E8}"/>
    <dgm:cxn modelId="{5350675B-C3D8-4D2C-A228-E460648D5622}" type="presOf" srcId="{C3395782-0AEC-463E-85F7-6E7D5622FD9F}" destId="{E58C4941-244D-46A5-83ED-776B89DBF254}" srcOrd="0" destOrd="0" presId="urn:microsoft.com/office/officeart/2005/8/layout/process1"/>
    <dgm:cxn modelId="{63B99D24-B04A-4564-B4C1-75696AFEB074}" type="presOf" srcId="{61C74076-8020-4770-8994-F3087482A28E}" destId="{39F9BBE5-74ED-4469-B2DC-E87401EAE459}" srcOrd="0" destOrd="0" presId="urn:microsoft.com/office/officeart/2005/8/layout/process1"/>
    <dgm:cxn modelId="{141B58C8-6C2B-4DB1-B8FC-0F804156F32D}" type="presOf" srcId="{EC53E898-CEAE-46E4-9CE1-8FCFE557B8D8}" destId="{E7D7D7DA-7436-45AC-AD8B-6DB853A3B17B}" srcOrd="0" destOrd="0" presId="urn:microsoft.com/office/officeart/2005/8/layout/process1"/>
    <dgm:cxn modelId="{90FEA5B8-AA8F-47D1-842E-32B5C05B3C0F}" srcId="{3E063460-BC2F-432D-B8C1-8D13FC6BF62A}" destId="{EC53E898-CEAE-46E4-9CE1-8FCFE557B8D8}" srcOrd="1" destOrd="0" parTransId="{A8A28A5E-6EE1-400B-B916-9CD18D4BD511}" sibTransId="{452A4238-9F25-4FE8-AC0D-63FB17420A46}"/>
    <dgm:cxn modelId="{CE714C78-D12A-4898-8617-007EED53DAB0}" type="presOf" srcId="{8727AF4B-9CBC-463D-A768-1031CB9B5919}" destId="{967DE539-2F54-4C28-B6CF-8243AA646429}" srcOrd="0" destOrd="0" presId="urn:microsoft.com/office/officeart/2005/8/layout/process1"/>
    <dgm:cxn modelId="{6EFC30CB-2CA3-4B4C-95C4-FFD5B5D93B7B}" type="presOf" srcId="{C5F8C51A-4376-451F-AFE7-D43E777E5566}" destId="{A2F4EF5E-69E3-465F-99F8-FB2E4944E8C2}" srcOrd="0" destOrd="0" presId="urn:microsoft.com/office/officeart/2005/8/layout/process1"/>
    <dgm:cxn modelId="{E33E6E04-D6C0-4D50-B18B-5E81E5F04995}" type="presOf" srcId="{7F80747E-49F6-4D97-8098-40EA5F3710E8}" destId="{503944C6-BE04-4788-9C8C-6654FCBF4F20}" srcOrd="1" destOrd="0" presId="urn:microsoft.com/office/officeart/2005/8/layout/process1"/>
    <dgm:cxn modelId="{2FA2418F-1C09-4B1A-A2BB-133FB67E2045}" type="presOf" srcId="{7F80747E-49F6-4D97-8098-40EA5F3710E8}" destId="{69AE3BAE-5D98-4D35-B1F9-55AE3BAF4986}" srcOrd="0" destOrd="0" presId="urn:microsoft.com/office/officeart/2005/8/layout/process1"/>
    <dgm:cxn modelId="{C7CD3965-2D12-4AE5-98B8-1732EA7C2E5C}" type="presOf" srcId="{452A4238-9F25-4FE8-AC0D-63FB17420A46}" destId="{6B33415F-A336-44AC-95DE-9B68BD4C44CC}" srcOrd="0" destOrd="0" presId="urn:microsoft.com/office/officeart/2005/8/layout/process1"/>
    <dgm:cxn modelId="{A3F58747-C1BA-474A-84BD-E65705A7368D}" type="presOf" srcId="{452A4238-9F25-4FE8-AC0D-63FB17420A46}" destId="{3D109FA0-3D96-410E-96DD-F9070DB38B05}" srcOrd="1" destOrd="0" presId="urn:microsoft.com/office/officeart/2005/8/layout/process1"/>
    <dgm:cxn modelId="{236A8EF1-1E73-4E5C-93E2-839CAFB4A60F}" type="presParOf" srcId="{E6CB64F9-33E9-4956-BE92-3835911C1FA9}" destId="{39F9BBE5-74ED-4469-B2DC-E87401EAE459}" srcOrd="0" destOrd="0" presId="urn:microsoft.com/office/officeart/2005/8/layout/process1"/>
    <dgm:cxn modelId="{BF12DB1B-DB2B-4E0C-A3D9-65C6DAAD8CB6}" type="presParOf" srcId="{E6CB64F9-33E9-4956-BE92-3835911C1FA9}" destId="{A2F4EF5E-69E3-465F-99F8-FB2E4944E8C2}" srcOrd="1" destOrd="0" presId="urn:microsoft.com/office/officeart/2005/8/layout/process1"/>
    <dgm:cxn modelId="{E24B56CE-98C7-4D1D-8E63-067AD47C4198}" type="presParOf" srcId="{A2F4EF5E-69E3-465F-99F8-FB2E4944E8C2}" destId="{296F3A82-D773-4A67-BE2F-05192A5DFA28}" srcOrd="0" destOrd="0" presId="urn:microsoft.com/office/officeart/2005/8/layout/process1"/>
    <dgm:cxn modelId="{0BB0CFB8-0C37-4C51-AE95-6FB8B355E108}" type="presParOf" srcId="{E6CB64F9-33E9-4956-BE92-3835911C1FA9}" destId="{E7D7D7DA-7436-45AC-AD8B-6DB853A3B17B}" srcOrd="2" destOrd="0" presId="urn:microsoft.com/office/officeart/2005/8/layout/process1"/>
    <dgm:cxn modelId="{8E5249B4-DF6F-4C3D-8E81-04FFF674111B}" type="presParOf" srcId="{E6CB64F9-33E9-4956-BE92-3835911C1FA9}" destId="{6B33415F-A336-44AC-95DE-9B68BD4C44CC}" srcOrd="3" destOrd="0" presId="urn:microsoft.com/office/officeart/2005/8/layout/process1"/>
    <dgm:cxn modelId="{1E9A797C-A7B9-4AC2-AD29-357F0AAB7179}" type="presParOf" srcId="{6B33415F-A336-44AC-95DE-9B68BD4C44CC}" destId="{3D109FA0-3D96-410E-96DD-F9070DB38B05}" srcOrd="0" destOrd="0" presId="urn:microsoft.com/office/officeart/2005/8/layout/process1"/>
    <dgm:cxn modelId="{02663C14-0DC1-4FEA-BCE3-5B17410EF188}" type="presParOf" srcId="{E6CB64F9-33E9-4956-BE92-3835911C1FA9}" destId="{E58C4941-244D-46A5-83ED-776B89DBF254}" srcOrd="4" destOrd="0" presId="urn:microsoft.com/office/officeart/2005/8/layout/process1"/>
    <dgm:cxn modelId="{3979874E-D95C-4607-9D29-2097F175CEDA}" type="presParOf" srcId="{E6CB64F9-33E9-4956-BE92-3835911C1FA9}" destId="{69AE3BAE-5D98-4D35-B1F9-55AE3BAF4986}" srcOrd="5" destOrd="0" presId="urn:microsoft.com/office/officeart/2005/8/layout/process1"/>
    <dgm:cxn modelId="{DAC4CAEE-1A83-4D31-B877-E21166B8E1D6}" type="presParOf" srcId="{69AE3BAE-5D98-4D35-B1F9-55AE3BAF4986}" destId="{503944C6-BE04-4788-9C8C-6654FCBF4F20}" srcOrd="0" destOrd="0" presId="urn:microsoft.com/office/officeart/2005/8/layout/process1"/>
    <dgm:cxn modelId="{37282046-A52C-481F-B5A9-600E1DCB414B}" type="presParOf" srcId="{E6CB64F9-33E9-4956-BE92-3835911C1FA9}" destId="{967DE539-2F54-4C28-B6CF-8243AA64642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2C6CB59-D6B7-4E85-8D71-41C574975F23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32F20FD0-831D-47E8-BBD6-FFCAC5CE2B31}">
      <dgm:prSet phldrT="[Text]"/>
      <dgm:spPr/>
      <dgm:t>
        <a:bodyPr/>
        <a:lstStyle/>
        <a:p>
          <a:r>
            <a:rPr lang="en-US" dirty="0" smtClean="0"/>
            <a:t>Encoding</a:t>
          </a:r>
          <a:endParaRPr lang="en-US" dirty="0"/>
        </a:p>
      </dgm:t>
    </dgm:pt>
    <dgm:pt modelId="{4DC90AAF-84FF-477F-AF63-D8342DE871F9}" type="parTrans" cxnId="{BED99AF4-BA2E-40A5-A7C3-0A22EECAF925}">
      <dgm:prSet/>
      <dgm:spPr/>
      <dgm:t>
        <a:bodyPr/>
        <a:lstStyle/>
        <a:p>
          <a:endParaRPr lang="en-US"/>
        </a:p>
      </dgm:t>
    </dgm:pt>
    <dgm:pt modelId="{FF882F6B-52AD-4279-88AB-6E0C469D6F47}" type="sibTrans" cxnId="{BED99AF4-BA2E-40A5-A7C3-0A22EECAF925}">
      <dgm:prSet/>
      <dgm:spPr/>
      <dgm:t>
        <a:bodyPr/>
        <a:lstStyle/>
        <a:p>
          <a:endParaRPr lang="en-US"/>
        </a:p>
      </dgm:t>
    </dgm:pt>
    <dgm:pt modelId="{A35679BA-3D52-4AE0-B61C-B11C0F4BA26A}">
      <dgm:prSet phldrT="[Text]"/>
      <dgm:spPr/>
      <dgm:t>
        <a:bodyPr/>
        <a:lstStyle/>
        <a:p>
          <a:r>
            <a:rPr lang="en-US" dirty="0" smtClean="0"/>
            <a:t>Modulation</a:t>
          </a:r>
          <a:endParaRPr lang="en-US" dirty="0"/>
        </a:p>
      </dgm:t>
    </dgm:pt>
    <dgm:pt modelId="{C46A69A5-7A42-4B49-A143-666C32CF8B98}" type="parTrans" cxnId="{69B8A48D-4CE4-495A-AF08-7D92348C9011}">
      <dgm:prSet/>
      <dgm:spPr/>
      <dgm:t>
        <a:bodyPr/>
        <a:lstStyle/>
        <a:p>
          <a:endParaRPr lang="en-US"/>
        </a:p>
      </dgm:t>
    </dgm:pt>
    <dgm:pt modelId="{7FB6A55E-66CD-4CFB-B1DD-4481967D64F9}" type="sibTrans" cxnId="{69B8A48D-4CE4-495A-AF08-7D92348C9011}">
      <dgm:prSet/>
      <dgm:spPr/>
      <dgm:t>
        <a:bodyPr/>
        <a:lstStyle/>
        <a:p>
          <a:endParaRPr lang="en-US"/>
        </a:p>
      </dgm:t>
    </dgm:pt>
    <dgm:pt modelId="{42D320E0-FF41-49AC-BD05-A228BF6DD5D7}">
      <dgm:prSet phldrT="[Text]"/>
      <dgm:spPr/>
      <dgm:t>
        <a:bodyPr/>
        <a:lstStyle/>
        <a:p>
          <a:r>
            <a:rPr lang="en-US" dirty="0" smtClean="0"/>
            <a:t>Channel</a:t>
          </a:r>
          <a:endParaRPr lang="en-US" dirty="0"/>
        </a:p>
      </dgm:t>
    </dgm:pt>
    <dgm:pt modelId="{E30CF6EE-62FB-41CE-B060-DCCB8D173C38}" type="parTrans" cxnId="{CB19055E-5105-4466-9F52-C82181D54CFE}">
      <dgm:prSet/>
      <dgm:spPr/>
      <dgm:t>
        <a:bodyPr/>
        <a:lstStyle/>
        <a:p>
          <a:endParaRPr lang="en-US"/>
        </a:p>
      </dgm:t>
    </dgm:pt>
    <dgm:pt modelId="{DECDE7D6-8BAF-4CE0-A35B-34CCDB3802EB}" type="sibTrans" cxnId="{CB19055E-5105-4466-9F52-C82181D54CFE}">
      <dgm:prSet/>
      <dgm:spPr/>
      <dgm:t>
        <a:bodyPr/>
        <a:lstStyle/>
        <a:p>
          <a:endParaRPr lang="en-US"/>
        </a:p>
      </dgm:t>
    </dgm:pt>
    <dgm:pt modelId="{8A3B28B7-5A50-4DC7-BE86-A26836D719E6}">
      <dgm:prSet phldrT="[Text]"/>
      <dgm:spPr/>
      <dgm:t>
        <a:bodyPr/>
        <a:lstStyle/>
        <a:p>
          <a:r>
            <a:rPr lang="en-US" dirty="0" smtClean="0"/>
            <a:t>Demodulation</a:t>
          </a:r>
          <a:endParaRPr lang="en-US" dirty="0"/>
        </a:p>
      </dgm:t>
    </dgm:pt>
    <dgm:pt modelId="{80D6ABFD-BF70-4E50-846D-EBAB7E664239}" type="parTrans" cxnId="{0A231A4E-BC7B-4AD7-8A2A-2D4D82BCF0B9}">
      <dgm:prSet/>
      <dgm:spPr/>
      <dgm:t>
        <a:bodyPr/>
        <a:lstStyle/>
        <a:p>
          <a:endParaRPr lang="en-US"/>
        </a:p>
      </dgm:t>
    </dgm:pt>
    <dgm:pt modelId="{E37AF49B-CE04-427B-81BD-2AEB88CE312A}" type="sibTrans" cxnId="{0A231A4E-BC7B-4AD7-8A2A-2D4D82BCF0B9}">
      <dgm:prSet/>
      <dgm:spPr/>
      <dgm:t>
        <a:bodyPr/>
        <a:lstStyle/>
        <a:p>
          <a:endParaRPr lang="en-US"/>
        </a:p>
      </dgm:t>
    </dgm:pt>
    <dgm:pt modelId="{DA71ABF4-8A7C-4BEF-8132-61070201AB69}">
      <dgm:prSet phldrT="[Text]" custT="1"/>
      <dgm:spPr>
        <a:blipFill>
          <a:blip xmlns:r="http://schemas.openxmlformats.org/officeDocument/2006/relationships" r:embed="rId7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0C5C184-3D12-4D97-93B7-15017FC96894}" type="parTrans" cxnId="{3B32D5C8-2C41-49D4-AA58-D6119B043058}">
      <dgm:prSet/>
      <dgm:spPr/>
      <dgm:t>
        <a:bodyPr/>
        <a:lstStyle/>
        <a:p>
          <a:endParaRPr lang="en-US"/>
        </a:p>
      </dgm:t>
    </dgm:pt>
    <dgm:pt modelId="{DA628745-1F11-4521-B953-09BB26E07FD8}" type="sibTrans" cxnId="{3B32D5C8-2C41-49D4-AA58-D6119B043058}">
      <dgm:prSet/>
      <dgm:spPr/>
      <dgm:t>
        <a:bodyPr/>
        <a:lstStyle/>
        <a:p>
          <a:endParaRPr lang="en-US"/>
        </a:p>
      </dgm:t>
    </dgm:pt>
    <dgm:pt modelId="{A73A2B3C-ADE0-48BD-A683-728125061AC8}">
      <dgm:prSet phldrT="[Text]" custT="1"/>
      <dgm:spPr>
        <a:blipFill>
          <a:blip xmlns:r="http://schemas.openxmlformats.org/officeDocument/2006/relationships" r:embed="rId8"/>
          <a:stretch>
            <a:fillRect t="-12195"/>
          </a:stretch>
        </a:blipFill>
        <a:ln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5833DF-0D69-4CB2-8F6B-16B178F01436}" type="parTrans" cxnId="{776B536D-4AC2-4EB6-9033-93DFA5893F1C}">
      <dgm:prSet/>
      <dgm:spPr/>
      <dgm:t>
        <a:bodyPr/>
        <a:lstStyle/>
        <a:p>
          <a:endParaRPr lang="en-US"/>
        </a:p>
      </dgm:t>
    </dgm:pt>
    <dgm:pt modelId="{099B9F2A-9CFD-41F2-81F7-F9B472C9E1F1}" type="sibTrans" cxnId="{776B536D-4AC2-4EB6-9033-93DFA5893F1C}">
      <dgm:prSet/>
      <dgm:spPr/>
      <dgm:t>
        <a:bodyPr/>
        <a:lstStyle/>
        <a:p>
          <a:endParaRPr lang="en-US"/>
        </a:p>
      </dgm:t>
    </dgm:pt>
    <dgm:pt modelId="{4E44A0CA-B3A7-4E8A-AD6A-1D839A0ED52D}">
      <dgm:prSet phldrT="[Text]"/>
      <dgm:spPr/>
      <dgm:t>
        <a:bodyPr/>
        <a:lstStyle/>
        <a:p>
          <a:r>
            <a:rPr lang="en-US" smtClean="0"/>
            <a:t>Decoding</a:t>
          </a:r>
          <a:endParaRPr lang="en-US" dirty="0"/>
        </a:p>
      </dgm:t>
    </dgm:pt>
    <dgm:pt modelId="{F21BB0A7-2843-4BAF-9FCF-CB0747CD9844}" type="parTrans" cxnId="{FBA60DCC-44C3-4235-9874-00F77DD139A5}">
      <dgm:prSet/>
      <dgm:spPr/>
      <dgm:t>
        <a:bodyPr/>
        <a:lstStyle/>
        <a:p>
          <a:endParaRPr lang="en-US"/>
        </a:p>
      </dgm:t>
    </dgm:pt>
    <dgm:pt modelId="{63E25652-ADD8-478E-9DB7-D49209D0EE5C}" type="sibTrans" cxnId="{FBA60DCC-44C3-4235-9874-00F77DD139A5}">
      <dgm:prSet/>
      <dgm:spPr/>
      <dgm:t>
        <a:bodyPr/>
        <a:lstStyle/>
        <a:p>
          <a:endParaRPr lang="en-US"/>
        </a:p>
      </dgm:t>
    </dgm:pt>
    <dgm:pt modelId="{DCE7D934-B070-4792-8985-75F3E583E512}" type="pres">
      <dgm:prSet presAssocID="{B2C6CB59-D6B7-4E85-8D71-41C574975F23}" presName="Name0" presStyleCnt="0">
        <dgm:presLayoutVars>
          <dgm:dir/>
          <dgm:resizeHandles val="exact"/>
        </dgm:presLayoutVars>
      </dgm:prSet>
      <dgm:spPr/>
    </dgm:pt>
    <dgm:pt modelId="{5F651D43-C0C2-4FB0-856F-EB97E0C28CFF}" type="pres">
      <dgm:prSet presAssocID="{DA71ABF4-8A7C-4BEF-8132-61070201AB69}" presName="node" presStyleLbl="node1" presStyleIdx="0" presStyleCnt="7" custScaleX="32791" custScaleY="37490">
        <dgm:presLayoutVars>
          <dgm:bulletEnabled val="1"/>
        </dgm:presLayoutVars>
      </dgm:prSet>
      <dgm:spPr/>
    </dgm:pt>
    <dgm:pt modelId="{40AF3EC7-95A6-413A-959C-F407E1659EB1}" type="pres">
      <dgm:prSet presAssocID="{DA628745-1F11-4521-B953-09BB26E07FD8}" presName="sibTrans" presStyleLbl="sibTrans2D1" presStyleIdx="0" presStyleCnt="6" custLinFactNeighborX="-19621" custLinFactNeighborY="-4102"/>
      <dgm:spPr/>
    </dgm:pt>
    <dgm:pt modelId="{1270EB28-9F76-4E4C-A917-096245B253B8}" type="pres">
      <dgm:prSet presAssocID="{DA628745-1F11-4521-B953-09BB26E07FD8}" presName="connectorText" presStyleLbl="sibTrans2D1" presStyleIdx="0" presStyleCnt="6"/>
      <dgm:spPr/>
    </dgm:pt>
    <dgm:pt modelId="{4B3FF5FE-3A68-4C34-89C1-35527EC2D475}" type="pres">
      <dgm:prSet presAssocID="{32F20FD0-831D-47E8-BBD6-FFCAC5CE2B31}" presName="node" presStyleLbl="node1" presStyleIdx="1" presStyleCnt="7">
        <dgm:presLayoutVars>
          <dgm:bulletEnabled val="1"/>
        </dgm:presLayoutVars>
      </dgm:prSet>
      <dgm:spPr/>
    </dgm:pt>
    <dgm:pt modelId="{54CC7C25-06A1-478B-A7DA-C01F22FAD835}" type="pres">
      <dgm:prSet presAssocID="{FF882F6B-52AD-4279-88AB-6E0C469D6F47}" presName="sibTrans" presStyleLbl="sibTrans2D1" presStyleIdx="1" presStyleCnt="6"/>
      <dgm:spPr/>
    </dgm:pt>
    <dgm:pt modelId="{B0A439B6-77FB-4EE0-BB83-E93E019922DB}" type="pres">
      <dgm:prSet presAssocID="{FF882F6B-52AD-4279-88AB-6E0C469D6F47}" presName="connectorText" presStyleLbl="sibTrans2D1" presStyleIdx="1" presStyleCnt="6"/>
      <dgm:spPr/>
    </dgm:pt>
    <dgm:pt modelId="{72D5FDC6-570E-4E5E-AE3F-C734C878DC58}" type="pres">
      <dgm:prSet presAssocID="{A35679BA-3D52-4AE0-B61C-B11C0F4BA26A}" presName="node" presStyleLbl="node1" presStyleIdx="2" presStyleCnt="7">
        <dgm:presLayoutVars>
          <dgm:bulletEnabled val="1"/>
        </dgm:presLayoutVars>
      </dgm:prSet>
      <dgm:spPr/>
    </dgm:pt>
    <dgm:pt modelId="{246A0947-B904-446B-9B0C-8C68BD735B8B}" type="pres">
      <dgm:prSet presAssocID="{7FB6A55E-66CD-4CFB-B1DD-4481967D64F9}" presName="sibTrans" presStyleLbl="sibTrans2D1" presStyleIdx="2" presStyleCnt="6"/>
      <dgm:spPr/>
    </dgm:pt>
    <dgm:pt modelId="{D3FEC0F4-8DAA-40BD-99C4-5192EDDF5002}" type="pres">
      <dgm:prSet presAssocID="{7FB6A55E-66CD-4CFB-B1DD-4481967D64F9}" presName="connectorText" presStyleLbl="sibTrans2D1" presStyleIdx="2" presStyleCnt="6"/>
      <dgm:spPr/>
    </dgm:pt>
    <dgm:pt modelId="{BBDC9456-E5DF-4EBA-A45B-FDBFB900D35B}" type="pres">
      <dgm:prSet presAssocID="{42D320E0-FF41-49AC-BD05-A228BF6DD5D7}" presName="node" presStyleLbl="node1" presStyleIdx="3" presStyleCnt="7">
        <dgm:presLayoutVars>
          <dgm:bulletEnabled val="1"/>
        </dgm:presLayoutVars>
      </dgm:prSet>
      <dgm:spPr/>
    </dgm:pt>
    <dgm:pt modelId="{454EF391-1983-4140-8D24-7A4FB3B034F2}" type="pres">
      <dgm:prSet presAssocID="{DECDE7D6-8BAF-4CE0-A35B-34CCDB3802EB}" presName="sibTrans" presStyleLbl="sibTrans2D1" presStyleIdx="3" presStyleCnt="6"/>
      <dgm:spPr/>
    </dgm:pt>
    <dgm:pt modelId="{D61C7276-FF4C-41F6-AE21-DB32BD9D38FE}" type="pres">
      <dgm:prSet presAssocID="{DECDE7D6-8BAF-4CE0-A35B-34CCDB3802EB}" presName="connectorText" presStyleLbl="sibTrans2D1" presStyleIdx="3" presStyleCnt="6"/>
      <dgm:spPr/>
    </dgm:pt>
    <dgm:pt modelId="{315F01A9-A265-4A24-A824-13B0CF59F529}" type="pres">
      <dgm:prSet presAssocID="{8A3B28B7-5A50-4DC7-BE86-A26836D719E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26F6EF-20E6-4EB8-9D2A-72FF6BDF00C0}" type="pres">
      <dgm:prSet presAssocID="{E37AF49B-CE04-427B-81BD-2AEB88CE312A}" presName="sibTrans" presStyleLbl="sibTrans2D1" presStyleIdx="4" presStyleCnt="6"/>
      <dgm:spPr/>
    </dgm:pt>
    <dgm:pt modelId="{091AE426-080D-4856-9CB3-70B3DCC6F54A}" type="pres">
      <dgm:prSet presAssocID="{E37AF49B-CE04-427B-81BD-2AEB88CE312A}" presName="connectorText" presStyleLbl="sibTrans2D1" presStyleIdx="4" presStyleCnt="6"/>
      <dgm:spPr/>
    </dgm:pt>
    <dgm:pt modelId="{A036C1C3-FC29-4602-9D92-743BBDC59A08}" type="pres">
      <dgm:prSet presAssocID="{4E44A0CA-B3A7-4E8A-AD6A-1D839A0ED52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B013D1-7EB4-4685-B249-211E3777ECBC}" type="pres">
      <dgm:prSet presAssocID="{63E25652-ADD8-478E-9DB7-D49209D0EE5C}" presName="sibTrans" presStyleLbl="sibTrans2D1" presStyleIdx="5" presStyleCnt="6"/>
      <dgm:spPr/>
    </dgm:pt>
    <dgm:pt modelId="{ABF0F7CA-93E6-4C56-8813-0B89DA0D8DC9}" type="pres">
      <dgm:prSet presAssocID="{63E25652-ADD8-478E-9DB7-D49209D0EE5C}" presName="connectorText" presStyleLbl="sibTrans2D1" presStyleIdx="5" presStyleCnt="6"/>
      <dgm:spPr/>
    </dgm:pt>
    <dgm:pt modelId="{EBB7251D-C64D-4C2D-A91C-7B3A77D8BC5F}" type="pres">
      <dgm:prSet presAssocID="{A73A2B3C-ADE0-48BD-A683-728125061AC8}" presName="node" presStyleLbl="node1" presStyleIdx="6" presStyleCnt="7" custScaleX="23609" custScaleY="30550" custLinFactNeighborX="1528" custLinFactNeighborY="-13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9C6618-0847-46B4-AC46-62215E55B2D2}" type="presOf" srcId="{63E25652-ADD8-478E-9DB7-D49209D0EE5C}" destId="{36B013D1-7EB4-4685-B249-211E3777ECBC}" srcOrd="0" destOrd="0" presId="urn:microsoft.com/office/officeart/2005/8/layout/process1"/>
    <dgm:cxn modelId="{89717FF5-9766-4C02-A893-623B633D376D}" type="presOf" srcId="{A73A2B3C-ADE0-48BD-A683-728125061AC8}" destId="{EBB7251D-C64D-4C2D-A91C-7B3A77D8BC5F}" srcOrd="0" destOrd="0" presId="urn:microsoft.com/office/officeart/2005/8/layout/process1"/>
    <dgm:cxn modelId="{2CF62326-26C9-4DD0-B6B0-BCBEC0239585}" type="presOf" srcId="{E37AF49B-CE04-427B-81BD-2AEB88CE312A}" destId="{091AE426-080D-4856-9CB3-70B3DCC6F54A}" srcOrd="1" destOrd="0" presId="urn:microsoft.com/office/officeart/2005/8/layout/process1"/>
    <dgm:cxn modelId="{BED99AF4-BA2E-40A5-A7C3-0A22EECAF925}" srcId="{B2C6CB59-D6B7-4E85-8D71-41C574975F23}" destId="{32F20FD0-831D-47E8-BBD6-FFCAC5CE2B31}" srcOrd="1" destOrd="0" parTransId="{4DC90AAF-84FF-477F-AF63-D8342DE871F9}" sibTransId="{FF882F6B-52AD-4279-88AB-6E0C469D6F47}"/>
    <dgm:cxn modelId="{3B32D5C8-2C41-49D4-AA58-D6119B043058}" srcId="{B2C6CB59-D6B7-4E85-8D71-41C574975F23}" destId="{DA71ABF4-8A7C-4BEF-8132-61070201AB69}" srcOrd="0" destOrd="0" parTransId="{40C5C184-3D12-4D97-93B7-15017FC96894}" sibTransId="{DA628745-1F11-4521-B953-09BB26E07FD8}"/>
    <dgm:cxn modelId="{18FE893C-3D42-4FA6-9C9B-B803B075CDEF}" type="presOf" srcId="{8A3B28B7-5A50-4DC7-BE86-A26836D719E6}" destId="{315F01A9-A265-4A24-A824-13B0CF59F529}" srcOrd="0" destOrd="0" presId="urn:microsoft.com/office/officeart/2005/8/layout/process1"/>
    <dgm:cxn modelId="{0A48CA2B-2205-4514-8608-9FCA096A6D89}" type="presOf" srcId="{DA628745-1F11-4521-B953-09BB26E07FD8}" destId="{1270EB28-9F76-4E4C-A917-096245B253B8}" srcOrd="1" destOrd="0" presId="urn:microsoft.com/office/officeart/2005/8/layout/process1"/>
    <dgm:cxn modelId="{40F214B9-9C7E-4C0B-8639-ED78CE1D7131}" type="presOf" srcId="{FF882F6B-52AD-4279-88AB-6E0C469D6F47}" destId="{54CC7C25-06A1-478B-A7DA-C01F22FAD835}" srcOrd="0" destOrd="0" presId="urn:microsoft.com/office/officeart/2005/8/layout/process1"/>
    <dgm:cxn modelId="{CB19055E-5105-4466-9F52-C82181D54CFE}" srcId="{B2C6CB59-D6B7-4E85-8D71-41C574975F23}" destId="{42D320E0-FF41-49AC-BD05-A228BF6DD5D7}" srcOrd="3" destOrd="0" parTransId="{E30CF6EE-62FB-41CE-B060-DCCB8D173C38}" sibTransId="{DECDE7D6-8BAF-4CE0-A35B-34CCDB3802EB}"/>
    <dgm:cxn modelId="{135BC072-A219-4203-A87D-1B0E22277CD3}" type="presOf" srcId="{B2C6CB59-D6B7-4E85-8D71-41C574975F23}" destId="{DCE7D934-B070-4792-8985-75F3E583E512}" srcOrd="0" destOrd="0" presId="urn:microsoft.com/office/officeart/2005/8/layout/process1"/>
    <dgm:cxn modelId="{3A178F60-2D00-48EB-8583-81DC83227EEE}" type="presOf" srcId="{7FB6A55E-66CD-4CFB-B1DD-4481967D64F9}" destId="{D3FEC0F4-8DAA-40BD-99C4-5192EDDF5002}" srcOrd="1" destOrd="0" presId="urn:microsoft.com/office/officeart/2005/8/layout/process1"/>
    <dgm:cxn modelId="{358B75EC-F3EE-4703-8AD1-6758BA3DCC2C}" type="presOf" srcId="{DECDE7D6-8BAF-4CE0-A35B-34CCDB3802EB}" destId="{454EF391-1983-4140-8D24-7A4FB3B034F2}" srcOrd="0" destOrd="0" presId="urn:microsoft.com/office/officeart/2005/8/layout/process1"/>
    <dgm:cxn modelId="{EACC9AEE-D8D7-4EE0-A339-697FF614CD56}" type="presOf" srcId="{7FB6A55E-66CD-4CFB-B1DD-4481967D64F9}" destId="{246A0947-B904-446B-9B0C-8C68BD735B8B}" srcOrd="0" destOrd="0" presId="urn:microsoft.com/office/officeart/2005/8/layout/process1"/>
    <dgm:cxn modelId="{D29F86D6-87DC-4831-B1C0-9BC28FE5A52D}" type="presOf" srcId="{63E25652-ADD8-478E-9DB7-D49209D0EE5C}" destId="{ABF0F7CA-93E6-4C56-8813-0B89DA0D8DC9}" srcOrd="1" destOrd="0" presId="urn:microsoft.com/office/officeart/2005/8/layout/process1"/>
    <dgm:cxn modelId="{0A231A4E-BC7B-4AD7-8A2A-2D4D82BCF0B9}" srcId="{B2C6CB59-D6B7-4E85-8D71-41C574975F23}" destId="{8A3B28B7-5A50-4DC7-BE86-A26836D719E6}" srcOrd="4" destOrd="0" parTransId="{80D6ABFD-BF70-4E50-846D-EBAB7E664239}" sibTransId="{E37AF49B-CE04-427B-81BD-2AEB88CE312A}"/>
    <dgm:cxn modelId="{776B536D-4AC2-4EB6-9033-93DFA5893F1C}" srcId="{B2C6CB59-D6B7-4E85-8D71-41C574975F23}" destId="{A73A2B3C-ADE0-48BD-A683-728125061AC8}" srcOrd="6" destOrd="0" parTransId="{3F5833DF-0D69-4CB2-8F6B-16B178F01436}" sibTransId="{099B9F2A-9CFD-41F2-81F7-F9B472C9E1F1}"/>
    <dgm:cxn modelId="{74E437D1-CF26-42FC-8475-63D2DD0EA7D6}" type="presOf" srcId="{4E44A0CA-B3A7-4E8A-AD6A-1D839A0ED52D}" destId="{A036C1C3-FC29-4602-9D92-743BBDC59A08}" srcOrd="0" destOrd="0" presId="urn:microsoft.com/office/officeart/2005/8/layout/process1"/>
    <dgm:cxn modelId="{74B1F5DB-E206-4449-A10E-2F9EA306B53C}" type="presOf" srcId="{42D320E0-FF41-49AC-BD05-A228BF6DD5D7}" destId="{BBDC9456-E5DF-4EBA-A45B-FDBFB900D35B}" srcOrd="0" destOrd="0" presId="urn:microsoft.com/office/officeart/2005/8/layout/process1"/>
    <dgm:cxn modelId="{38C5E46E-CD5E-4F1E-A243-9ADD225090C8}" type="presOf" srcId="{E37AF49B-CE04-427B-81BD-2AEB88CE312A}" destId="{1226F6EF-20E6-4EB8-9D2A-72FF6BDF00C0}" srcOrd="0" destOrd="0" presId="urn:microsoft.com/office/officeart/2005/8/layout/process1"/>
    <dgm:cxn modelId="{14D3561C-6B70-4949-AF99-FCA4101DFEFC}" type="presOf" srcId="{DA628745-1F11-4521-B953-09BB26E07FD8}" destId="{40AF3EC7-95A6-413A-959C-F407E1659EB1}" srcOrd="0" destOrd="0" presId="urn:microsoft.com/office/officeart/2005/8/layout/process1"/>
    <dgm:cxn modelId="{9D7A4D7C-0E36-44B9-AEBB-122B27017838}" type="presOf" srcId="{FF882F6B-52AD-4279-88AB-6E0C469D6F47}" destId="{B0A439B6-77FB-4EE0-BB83-E93E019922DB}" srcOrd="1" destOrd="0" presId="urn:microsoft.com/office/officeart/2005/8/layout/process1"/>
    <dgm:cxn modelId="{11DFF66A-AD16-4CFA-B337-C9703EA8741D}" type="presOf" srcId="{DECDE7D6-8BAF-4CE0-A35B-34CCDB3802EB}" destId="{D61C7276-FF4C-41F6-AE21-DB32BD9D38FE}" srcOrd="1" destOrd="0" presId="urn:microsoft.com/office/officeart/2005/8/layout/process1"/>
    <dgm:cxn modelId="{FBA60DCC-44C3-4235-9874-00F77DD139A5}" srcId="{B2C6CB59-D6B7-4E85-8D71-41C574975F23}" destId="{4E44A0CA-B3A7-4E8A-AD6A-1D839A0ED52D}" srcOrd="5" destOrd="0" parTransId="{F21BB0A7-2843-4BAF-9FCF-CB0747CD9844}" sibTransId="{63E25652-ADD8-478E-9DB7-D49209D0EE5C}"/>
    <dgm:cxn modelId="{160BEF2F-5DB2-48DF-8400-E99899BF4EFA}" type="presOf" srcId="{A35679BA-3D52-4AE0-B61C-B11C0F4BA26A}" destId="{72D5FDC6-570E-4E5E-AE3F-C734C878DC58}" srcOrd="0" destOrd="0" presId="urn:microsoft.com/office/officeart/2005/8/layout/process1"/>
    <dgm:cxn modelId="{69B8A48D-4CE4-495A-AF08-7D92348C9011}" srcId="{B2C6CB59-D6B7-4E85-8D71-41C574975F23}" destId="{A35679BA-3D52-4AE0-B61C-B11C0F4BA26A}" srcOrd="2" destOrd="0" parTransId="{C46A69A5-7A42-4B49-A143-666C32CF8B98}" sibTransId="{7FB6A55E-66CD-4CFB-B1DD-4481967D64F9}"/>
    <dgm:cxn modelId="{046BE98C-C637-4D17-BB5E-48A52D611E63}" type="presOf" srcId="{DA71ABF4-8A7C-4BEF-8132-61070201AB69}" destId="{5F651D43-C0C2-4FB0-856F-EB97E0C28CFF}" srcOrd="0" destOrd="0" presId="urn:microsoft.com/office/officeart/2005/8/layout/process1"/>
    <dgm:cxn modelId="{6BDA9BAB-60FC-4FC8-9A3B-B7F7CC93C2BF}" type="presOf" srcId="{32F20FD0-831D-47E8-BBD6-FFCAC5CE2B31}" destId="{4B3FF5FE-3A68-4C34-89C1-35527EC2D475}" srcOrd="0" destOrd="0" presId="urn:microsoft.com/office/officeart/2005/8/layout/process1"/>
    <dgm:cxn modelId="{92964D1B-E4ED-48E1-B60D-D25B19499117}" type="presParOf" srcId="{DCE7D934-B070-4792-8985-75F3E583E512}" destId="{5F651D43-C0C2-4FB0-856F-EB97E0C28CFF}" srcOrd="0" destOrd="0" presId="urn:microsoft.com/office/officeart/2005/8/layout/process1"/>
    <dgm:cxn modelId="{34DCC3BE-4E27-4110-A249-7D2995E1E13D}" type="presParOf" srcId="{DCE7D934-B070-4792-8985-75F3E583E512}" destId="{40AF3EC7-95A6-413A-959C-F407E1659EB1}" srcOrd="1" destOrd="0" presId="urn:microsoft.com/office/officeart/2005/8/layout/process1"/>
    <dgm:cxn modelId="{1FEA1F48-8686-43A2-98F7-F086A388B127}" type="presParOf" srcId="{40AF3EC7-95A6-413A-959C-F407E1659EB1}" destId="{1270EB28-9F76-4E4C-A917-096245B253B8}" srcOrd="0" destOrd="0" presId="urn:microsoft.com/office/officeart/2005/8/layout/process1"/>
    <dgm:cxn modelId="{3CA6AFF9-DD1F-4F7A-ACBA-73287A7B2D09}" type="presParOf" srcId="{DCE7D934-B070-4792-8985-75F3E583E512}" destId="{4B3FF5FE-3A68-4C34-89C1-35527EC2D475}" srcOrd="2" destOrd="0" presId="urn:microsoft.com/office/officeart/2005/8/layout/process1"/>
    <dgm:cxn modelId="{BBEEA5D7-B6F6-428E-85F6-575B3788D693}" type="presParOf" srcId="{DCE7D934-B070-4792-8985-75F3E583E512}" destId="{54CC7C25-06A1-478B-A7DA-C01F22FAD835}" srcOrd="3" destOrd="0" presId="urn:microsoft.com/office/officeart/2005/8/layout/process1"/>
    <dgm:cxn modelId="{29DE718A-722B-4E3C-962B-D98883F05E8A}" type="presParOf" srcId="{54CC7C25-06A1-478B-A7DA-C01F22FAD835}" destId="{B0A439B6-77FB-4EE0-BB83-E93E019922DB}" srcOrd="0" destOrd="0" presId="urn:microsoft.com/office/officeart/2005/8/layout/process1"/>
    <dgm:cxn modelId="{BDD2B03A-E338-47D5-AFFF-07099A7C2738}" type="presParOf" srcId="{DCE7D934-B070-4792-8985-75F3E583E512}" destId="{72D5FDC6-570E-4E5E-AE3F-C734C878DC58}" srcOrd="4" destOrd="0" presId="urn:microsoft.com/office/officeart/2005/8/layout/process1"/>
    <dgm:cxn modelId="{7A6D45CA-4E31-4872-877C-BC69011A1E03}" type="presParOf" srcId="{DCE7D934-B070-4792-8985-75F3E583E512}" destId="{246A0947-B904-446B-9B0C-8C68BD735B8B}" srcOrd="5" destOrd="0" presId="urn:microsoft.com/office/officeart/2005/8/layout/process1"/>
    <dgm:cxn modelId="{AB4EB890-AF26-4086-BDFE-CD0360D5953C}" type="presParOf" srcId="{246A0947-B904-446B-9B0C-8C68BD735B8B}" destId="{D3FEC0F4-8DAA-40BD-99C4-5192EDDF5002}" srcOrd="0" destOrd="0" presId="urn:microsoft.com/office/officeart/2005/8/layout/process1"/>
    <dgm:cxn modelId="{AF840381-A87D-4F35-8ADF-E538A29F6C16}" type="presParOf" srcId="{DCE7D934-B070-4792-8985-75F3E583E512}" destId="{BBDC9456-E5DF-4EBA-A45B-FDBFB900D35B}" srcOrd="6" destOrd="0" presId="urn:microsoft.com/office/officeart/2005/8/layout/process1"/>
    <dgm:cxn modelId="{32BED9F6-8BDA-4EEB-AF72-4317C9CFED72}" type="presParOf" srcId="{DCE7D934-B070-4792-8985-75F3E583E512}" destId="{454EF391-1983-4140-8D24-7A4FB3B034F2}" srcOrd="7" destOrd="0" presId="urn:microsoft.com/office/officeart/2005/8/layout/process1"/>
    <dgm:cxn modelId="{3353FA04-9571-4558-9402-63750CEF39AB}" type="presParOf" srcId="{454EF391-1983-4140-8D24-7A4FB3B034F2}" destId="{D61C7276-FF4C-41F6-AE21-DB32BD9D38FE}" srcOrd="0" destOrd="0" presId="urn:microsoft.com/office/officeart/2005/8/layout/process1"/>
    <dgm:cxn modelId="{B6865F5D-9DAB-46D5-9C31-EFCD4F048583}" type="presParOf" srcId="{DCE7D934-B070-4792-8985-75F3E583E512}" destId="{315F01A9-A265-4A24-A824-13B0CF59F529}" srcOrd="8" destOrd="0" presId="urn:microsoft.com/office/officeart/2005/8/layout/process1"/>
    <dgm:cxn modelId="{1E4CE169-529F-4AFA-A4F7-DF6F6523159F}" type="presParOf" srcId="{DCE7D934-B070-4792-8985-75F3E583E512}" destId="{1226F6EF-20E6-4EB8-9D2A-72FF6BDF00C0}" srcOrd="9" destOrd="0" presId="urn:microsoft.com/office/officeart/2005/8/layout/process1"/>
    <dgm:cxn modelId="{8EE8E42D-7518-45CB-B259-4CF641F7A847}" type="presParOf" srcId="{1226F6EF-20E6-4EB8-9D2A-72FF6BDF00C0}" destId="{091AE426-080D-4856-9CB3-70B3DCC6F54A}" srcOrd="0" destOrd="0" presId="urn:microsoft.com/office/officeart/2005/8/layout/process1"/>
    <dgm:cxn modelId="{2BE85B49-4A66-42CF-B5B0-ED4898FA6544}" type="presParOf" srcId="{DCE7D934-B070-4792-8985-75F3E583E512}" destId="{A036C1C3-FC29-4602-9D92-743BBDC59A08}" srcOrd="10" destOrd="0" presId="urn:microsoft.com/office/officeart/2005/8/layout/process1"/>
    <dgm:cxn modelId="{77F7ACEB-573C-48BE-AAA1-369D87646F73}" type="presParOf" srcId="{DCE7D934-B070-4792-8985-75F3E583E512}" destId="{36B013D1-7EB4-4685-B249-211E3777ECBC}" srcOrd="11" destOrd="0" presId="urn:microsoft.com/office/officeart/2005/8/layout/process1"/>
    <dgm:cxn modelId="{6CF5A31F-2B3A-49CE-8D3C-664350A7E54B}" type="presParOf" srcId="{36B013D1-7EB4-4685-B249-211E3777ECBC}" destId="{ABF0F7CA-93E6-4C56-8813-0B89DA0D8DC9}" srcOrd="0" destOrd="0" presId="urn:microsoft.com/office/officeart/2005/8/layout/process1"/>
    <dgm:cxn modelId="{DBC9BB0E-AF43-430C-B5CD-1FF3157F6C26}" type="presParOf" srcId="{DCE7D934-B070-4792-8985-75F3E583E512}" destId="{EBB7251D-C64D-4C2D-A91C-7B3A77D8BC5F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9F0E02-7B56-4426-8C72-DD4A0D6134AC}" type="doc">
      <dgm:prSet loTypeId="urn:microsoft.com/office/officeart/2005/8/layout/h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66ADB104-8A81-4AA9-BEA7-464762232026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B237CD-680F-4A63-985D-8B57A06D22ED}" type="parTrans" cxnId="{2BFA6459-D2E2-4AA6-A8D0-788FE8B23941}">
      <dgm:prSet/>
      <dgm:spPr/>
      <dgm:t>
        <a:bodyPr/>
        <a:lstStyle/>
        <a:p>
          <a:endParaRPr lang="en-US"/>
        </a:p>
      </dgm:t>
    </dgm:pt>
    <dgm:pt modelId="{C3C974D5-55D0-4195-8BC5-787C4A5507CA}" type="sibTrans" cxnId="{2BFA6459-D2E2-4AA6-A8D0-788FE8B23941}">
      <dgm:prSet/>
      <dgm:spPr/>
      <dgm:t>
        <a:bodyPr/>
        <a:lstStyle/>
        <a:p>
          <a:endParaRPr lang="en-US"/>
        </a:p>
      </dgm:t>
    </dgm:pt>
    <dgm:pt modelId="{B4B9B1C7-EADA-4050-AB98-785C7B965140}">
      <dgm:prSet phldrT="[Text]"/>
      <dgm:spPr/>
      <dgm:t>
        <a:bodyPr/>
        <a:lstStyle/>
        <a:p>
          <a:r>
            <a:rPr lang="en-US" dirty="0" smtClean="0"/>
            <a:t>Samples</a:t>
          </a:r>
          <a:endParaRPr lang="en-US" dirty="0"/>
        </a:p>
      </dgm:t>
    </dgm:pt>
    <dgm:pt modelId="{FB021B99-A542-40F0-BBDE-6673FCE47037}" type="parTrans" cxnId="{84D1A29C-208A-4BD8-8722-8CCED02DDD05}">
      <dgm:prSet/>
      <dgm:spPr/>
      <dgm:t>
        <a:bodyPr/>
        <a:lstStyle/>
        <a:p>
          <a:endParaRPr lang="en-US"/>
        </a:p>
      </dgm:t>
    </dgm:pt>
    <dgm:pt modelId="{7C84C0B3-BFFF-4588-B7B6-6884F611CC2D}" type="sibTrans" cxnId="{84D1A29C-208A-4BD8-8722-8CCED02DDD05}">
      <dgm:prSet/>
      <dgm:spPr/>
      <dgm:t>
        <a:bodyPr/>
        <a:lstStyle/>
        <a:p>
          <a:endParaRPr lang="en-US"/>
        </a:p>
      </dgm:t>
    </dgm:pt>
    <dgm:pt modelId="{088B1238-C338-4B7A-A5A3-23C2A0E11E43}">
      <dgm:prSet phldrT="[Text]"/>
      <dgm:spPr>
        <a:blipFill>
          <a:blip xmlns:r="http://schemas.openxmlformats.org/officeDocument/2006/relationships" r:embed="rId2"/>
          <a:stretch>
            <a:fillRect b="-5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B5C0E76-5B7A-4188-9488-125D71667E02}" type="parTrans" cxnId="{BEB3C56E-6B05-4020-9E20-16F0A7D9570A}">
      <dgm:prSet/>
      <dgm:spPr/>
      <dgm:t>
        <a:bodyPr/>
        <a:lstStyle/>
        <a:p>
          <a:endParaRPr lang="en-US"/>
        </a:p>
      </dgm:t>
    </dgm:pt>
    <dgm:pt modelId="{B9CA3A58-BF6A-4AA3-BB25-B1AFA20A85E9}" type="sibTrans" cxnId="{BEB3C56E-6B05-4020-9E20-16F0A7D9570A}">
      <dgm:prSet/>
      <dgm:spPr/>
      <dgm:t>
        <a:bodyPr/>
        <a:lstStyle/>
        <a:p>
          <a:endParaRPr lang="en-US"/>
        </a:p>
      </dgm:t>
    </dgm:pt>
    <dgm:pt modelId="{F427E8A4-0306-4775-A321-30B5547D24D8}">
      <dgm:prSet phldrT="[Text]" custT="1"/>
      <dgm:spPr/>
      <dgm:t>
        <a:bodyPr/>
        <a:lstStyle/>
        <a:p>
          <a:r>
            <a:rPr lang="en-US" sz="1800" dirty="0" smtClean="0"/>
            <a:t>Composition of Parametrized functions</a:t>
          </a:r>
          <a:endParaRPr lang="en-US" sz="1800" dirty="0"/>
        </a:p>
      </dgm:t>
    </dgm:pt>
    <dgm:pt modelId="{8813A0CD-06CB-493F-BCD2-DCDCF496273A}" type="parTrans" cxnId="{354D7B6F-2D06-4ABA-9B9B-DE9747E111FC}">
      <dgm:prSet/>
      <dgm:spPr/>
      <dgm:t>
        <a:bodyPr/>
        <a:lstStyle/>
        <a:p>
          <a:endParaRPr lang="en-US"/>
        </a:p>
      </dgm:t>
    </dgm:pt>
    <dgm:pt modelId="{340AD62F-1F32-4D52-A582-B487BFE544B8}" type="sibTrans" cxnId="{354D7B6F-2D06-4ABA-9B9B-DE9747E111FC}">
      <dgm:prSet/>
      <dgm:spPr/>
      <dgm:t>
        <a:bodyPr/>
        <a:lstStyle/>
        <a:p>
          <a:endParaRPr lang="en-US"/>
        </a:p>
      </dgm:t>
    </dgm:pt>
    <dgm:pt modelId="{55854B5E-21DE-4160-8363-50422D0CE023}">
      <dgm:prSet phldrT="[Text]"/>
      <dgm:spPr>
        <a:blipFill>
          <a:blip xmlns:r="http://schemas.openxmlformats.org/officeDocument/2006/relationships" r:embed="rId3"/>
          <a:stretch>
            <a:fillRect t="-2143" b="-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A04C856-526B-44B8-9941-64579C9966E8}" type="parTrans" cxnId="{6DDD0E7C-7402-432B-BF63-85EC13F2288C}">
      <dgm:prSet/>
      <dgm:spPr/>
      <dgm:t>
        <a:bodyPr/>
        <a:lstStyle/>
        <a:p>
          <a:endParaRPr lang="en-US"/>
        </a:p>
      </dgm:t>
    </dgm:pt>
    <dgm:pt modelId="{5E76EB1A-5A35-41D3-99A2-CDC9CA00BD0D}" type="sibTrans" cxnId="{6DDD0E7C-7402-432B-BF63-85EC13F2288C}">
      <dgm:prSet/>
      <dgm:spPr/>
      <dgm:t>
        <a:bodyPr/>
        <a:lstStyle/>
        <a:p>
          <a:endParaRPr lang="en-US"/>
        </a:p>
      </dgm:t>
    </dgm:pt>
    <dgm:pt modelId="{4AF00800-ED91-4CB2-B387-3B0C20D40546}">
      <dgm:prSet phldrT="[Text]" custT="1"/>
      <dgm:spPr/>
      <dgm:t>
        <a:bodyPr/>
        <a:lstStyle/>
        <a:p>
          <a:r>
            <a:rPr lang="en-US" sz="1800" dirty="0" smtClean="0"/>
            <a:t>Iteratively take derivatives to find parameters that minimize loss</a:t>
          </a:r>
          <a:endParaRPr lang="en-US" sz="2300" dirty="0"/>
        </a:p>
      </dgm:t>
    </dgm:pt>
    <dgm:pt modelId="{0BB562D4-6B06-47CA-B5D2-85CF0927D199}" type="parTrans" cxnId="{7013D60C-9353-43B6-81CE-CF56DDE731EA}">
      <dgm:prSet/>
      <dgm:spPr/>
      <dgm:t>
        <a:bodyPr/>
        <a:lstStyle/>
        <a:p>
          <a:endParaRPr lang="en-US"/>
        </a:p>
      </dgm:t>
    </dgm:pt>
    <dgm:pt modelId="{1928CD91-42E0-4801-A547-C7C16621F961}" type="sibTrans" cxnId="{7013D60C-9353-43B6-81CE-CF56DDE731EA}">
      <dgm:prSet/>
      <dgm:spPr/>
      <dgm:t>
        <a:bodyPr/>
        <a:lstStyle/>
        <a:p>
          <a:endParaRPr lang="en-US"/>
        </a:p>
      </dgm:t>
    </dgm:pt>
    <dgm:pt modelId="{638262D8-106F-40AD-B144-C2EB63D17C0D}">
      <dgm:prSet phldrT="[Text]"/>
      <dgm:spPr/>
      <dgm:t>
        <a:bodyPr/>
        <a:lstStyle/>
        <a:p>
          <a:r>
            <a:rPr lang="en-US" dirty="0" smtClean="0"/>
            <a:t>Ground truths</a:t>
          </a:r>
          <a:endParaRPr lang="en-US" dirty="0"/>
        </a:p>
      </dgm:t>
    </dgm:pt>
    <dgm:pt modelId="{17B2A060-CDDC-464C-8D5F-697225263AA4}" type="parTrans" cxnId="{C207FA32-E9F3-4BF9-ABB8-96029A1C64D9}">
      <dgm:prSet/>
      <dgm:spPr/>
      <dgm:t>
        <a:bodyPr/>
        <a:lstStyle/>
        <a:p>
          <a:endParaRPr lang="en-US"/>
        </a:p>
      </dgm:t>
    </dgm:pt>
    <dgm:pt modelId="{E88E50D7-315D-4F63-83CB-AEC74BBBC573}" type="sibTrans" cxnId="{C207FA32-E9F3-4BF9-ABB8-96029A1C64D9}">
      <dgm:prSet/>
      <dgm:spPr/>
      <dgm:t>
        <a:bodyPr/>
        <a:lstStyle/>
        <a:p>
          <a:endParaRPr lang="en-US"/>
        </a:p>
      </dgm:t>
    </dgm:pt>
    <dgm:pt modelId="{B30D3B76-C9C6-40F9-B1B9-A2B932C44BED}" type="pres">
      <dgm:prSet presAssocID="{C09F0E02-7B56-4426-8C72-DD4A0D6134A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848CE3-E94D-4B82-9C0E-DBB998526E62}" type="pres">
      <dgm:prSet presAssocID="{66ADB104-8A81-4AA9-BEA7-464762232026}" presName="composite" presStyleCnt="0"/>
      <dgm:spPr/>
      <dgm:t>
        <a:bodyPr/>
        <a:lstStyle/>
        <a:p>
          <a:endParaRPr lang="en-US"/>
        </a:p>
      </dgm:t>
    </dgm:pt>
    <dgm:pt modelId="{B0B0CE39-E499-430F-B7D5-5E97B3238D72}" type="pres">
      <dgm:prSet presAssocID="{66ADB104-8A81-4AA9-BEA7-464762232026}" presName="parTx" presStyleLbl="alignNode1" presStyleIdx="0" presStyleCnt="3" custLinFactNeighborX="-54488" custLinFactNeighborY="2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215E21-9CCA-496B-B646-D1AEDB89F218}" type="pres">
      <dgm:prSet presAssocID="{66ADB104-8A81-4AA9-BEA7-464762232026}" presName="desTx" presStyleLbl="alignAccFollowNode1" presStyleIdx="0" presStyleCnt="3" custLinFactNeighborX="-54591" custLinFactNeighborY="3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1687D4-D664-471E-84AD-E51A701A000D}" type="pres">
      <dgm:prSet presAssocID="{C3C974D5-55D0-4195-8BC5-787C4A5507CA}" presName="space" presStyleCnt="0"/>
      <dgm:spPr/>
      <dgm:t>
        <a:bodyPr/>
        <a:lstStyle/>
        <a:p>
          <a:endParaRPr lang="en-US"/>
        </a:p>
      </dgm:t>
    </dgm:pt>
    <dgm:pt modelId="{B5EEDA5B-EB10-4230-B8EB-9BD1DC614276}" type="pres">
      <dgm:prSet presAssocID="{088B1238-C338-4B7A-A5A3-23C2A0E11E43}" presName="composite" presStyleCnt="0"/>
      <dgm:spPr/>
      <dgm:t>
        <a:bodyPr/>
        <a:lstStyle/>
        <a:p>
          <a:endParaRPr lang="en-US"/>
        </a:p>
      </dgm:t>
    </dgm:pt>
    <dgm:pt modelId="{444E3BED-DD2A-458F-AB8E-740224F235C5}" type="pres">
      <dgm:prSet presAssocID="{088B1238-C338-4B7A-A5A3-23C2A0E11E4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24687E-7A5F-4D83-ABDB-39D70C1A6DE3}" type="pres">
      <dgm:prSet presAssocID="{088B1238-C338-4B7A-A5A3-23C2A0E11E43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5603FF-FF2E-45E8-BB0D-92616ABC92D2}" type="pres">
      <dgm:prSet presAssocID="{B9CA3A58-BF6A-4AA3-BB25-B1AFA20A85E9}" presName="space" presStyleCnt="0"/>
      <dgm:spPr/>
      <dgm:t>
        <a:bodyPr/>
        <a:lstStyle/>
        <a:p>
          <a:endParaRPr lang="en-US"/>
        </a:p>
      </dgm:t>
    </dgm:pt>
    <dgm:pt modelId="{E3666E39-20A2-4D0A-A78F-EF0D4045EC9B}" type="pres">
      <dgm:prSet presAssocID="{55854B5E-21DE-4160-8363-50422D0CE023}" presName="composite" presStyleCnt="0"/>
      <dgm:spPr/>
      <dgm:t>
        <a:bodyPr/>
        <a:lstStyle/>
        <a:p>
          <a:endParaRPr lang="en-US"/>
        </a:p>
      </dgm:t>
    </dgm:pt>
    <dgm:pt modelId="{17A296C5-CE72-4111-9370-AA55F50E2040}" type="pres">
      <dgm:prSet presAssocID="{55854B5E-21DE-4160-8363-50422D0CE02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B3F5F-0C38-4508-A6A5-7A20C5AD63CF}" type="pres">
      <dgm:prSet presAssocID="{55854B5E-21DE-4160-8363-50422D0CE023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19B4E5-D12F-4D39-BCC5-BB4190DF8277}" type="presOf" srcId="{B4B9B1C7-EADA-4050-AB98-785C7B965140}" destId="{C5215E21-9CCA-496B-B646-D1AEDB89F218}" srcOrd="0" destOrd="0" presId="urn:microsoft.com/office/officeart/2005/8/layout/hList1"/>
    <dgm:cxn modelId="{29B02482-FA52-44C6-BC62-5F2F6308360A}" type="presOf" srcId="{638262D8-106F-40AD-B144-C2EB63D17C0D}" destId="{C5215E21-9CCA-496B-B646-D1AEDB89F218}" srcOrd="0" destOrd="1" presId="urn:microsoft.com/office/officeart/2005/8/layout/hList1"/>
    <dgm:cxn modelId="{C207FA32-E9F3-4BF9-ABB8-96029A1C64D9}" srcId="{66ADB104-8A81-4AA9-BEA7-464762232026}" destId="{638262D8-106F-40AD-B144-C2EB63D17C0D}" srcOrd="1" destOrd="0" parTransId="{17B2A060-CDDC-464C-8D5F-697225263AA4}" sibTransId="{E88E50D7-315D-4F63-83CB-AEC74BBBC573}"/>
    <dgm:cxn modelId="{354D7B6F-2D06-4ABA-9B9B-DE9747E111FC}" srcId="{088B1238-C338-4B7A-A5A3-23C2A0E11E43}" destId="{F427E8A4-0306-4775-A321-30B5547D24D8}" srcOrd="0" destOrd="0" parTransId="{8813A0CD-06CB-493F-BCD2-DCDCF496273A}" sibTransId="{340AD62F-1F32-4D52-A582-B487BFE544B8}"/>
    <dgm:cxn modelId="{7013D60C-9353-43B6-81CE-CF56DDE731EA}" srcId="{55854B5E-21DE-4160-8363-50422D0CE023}" destId="{4AF00800-ED91-4CB2-B387-3B0C20D40546}" srcOrd="0" destOrd="0" parTransId="{0BB562D4-6B06-47CA-B5D2-85CF0927D199}" sibTransId="{1928CD91-42E0-4801-A547-C7C16621F961}"/>
    <dgm:cxn modelId="{33EA5EF1-DA2D-40DB-A859-52DB0EBADBBB}" type="presOf" srcId="{088B1238-C338-4B7A-A5A3-23C2A0E11E43}" destId="{444E3BED-DD2A-458F-AB8E-740224F235C5}" srcOrd="0" destOrd="0" presId="urn:microsoft.com/office/officeart/2005/8/layout/hList1"/>
    <dgm:cxn modelId="{6DDD0E7C-7402-432B-BF63-85EC13F2288C}" srcId="{C09F0E02-7B56-4426-8C72-DD4A0D6134AC}" destId="{55854B5E-21DE-4160-8363-50422D0CE023}" srcOrd="2" destOrd="0" parTransId="{BA04C856-526B-44B8-9941-64579C9966E8}" sibTransId="{5E76EB1A-5A35-41D3-99A2-CDC9CA00BD0D}"/>
    <dgm:cxn modelId="{2BFA6459-D2E2-4AA6-A8D0-788FE8B23941}" srcId="{C09F0E02-7B56-4426-8C72-DD4A0D6134AC}" destId="{66ADB104-8A81-4AA9-BEA7-464762232026}" srcOrd="0" destOrd="0" parTransId="{70B237CD-680F-4A63-985D-8B57A06D22ED}" sibTransId="{C3C974D5-55D0-4195-8BC5-787C4A5507CA}"/>
    <dgm:cxn modelId="{F0BE69C3-D601-4E00-A8D2-9057CD378736}" type="presOf" srcId="{4AF00800-ED91-4CB2-B387-3B0C20D40546}" destId="{A9AB3F5F-0C38-4508-A6A5-7A20C5AD63CF}" srcOrd="0" destOrd="0" presId="urn:microsoft.com/office/officeart/2005/8/layout/hList1"/>
    <dgm:cxn modelId="{BEB3C56E-6B05-4020-9E20-16F0A7D9570A}" srcId="{C09F0E02-7B56-4426-8C72-DD4A0D6134AC}" destId="{088B1238-C338-4B7A-A5A3-23C2A0E11E43}" srcOrd="1" destOrd="0" parTransId="{4B5C0E76-5B7A-4188-9488-125D71667E02}" sibTransId="{B9CA3A58-BF6A-4AA3-BB25-B1AFA20A85E9}"/>
    <dgm:cxn modelId="{11A154A4-C8CE-4890-8346-35530ED644AD}" type="presOf" srcId="{C09F0E02-7B56-4426-8C72-DD4A0D6134AC}" destId="{B30D3B76-C9C6-40F9-B1B9-A2B932C44BED}" srcOrd="0" destOrd="0" presId="urn:microsoft.com/office/officeart/2005/8/layout/hList1"/>
    <dgm:cxn modelId="{0BCE5192-3A70-477B-95D8-30C1554449A5}" type="presOf" srcId="{55854B5E-21DE-4160-8363-50422D0CE023}" destId="{17A296C5-CE72-4111-9370-AA55F50E2040}" srcOrd="0" destOrd="0" presId="urn:microsoft.com/office/officeart/2005/8/layout/hList1"/>
    <dgm:cxn modelId="{F8ED758E-C387-46B0-B2AE-5040AD869B45}" type="presOf" srcId="{66ADB104-8A81-4AA9-BEA7-464762232026}" destId="{B0B0CE39-E499-430F-B7D5-5E97B3238D72}" srcOrd="0" destOrd="0" presId="urn:microsoft.com/office/officeart/2005/8/layout/hList1"/>
    <dgm:cxn modelId="{84D1A29C-208A-4BD8-8722-8CCED02DDD05}" srcId="{66ADB104-8A81-4AA9-BEA7-464762232026}" destId="{B4B9B1C7-EADA-4050-AB98-785C7B965140}" srcOrd="0" destOrd="0" parTransId="{FB021B99-A542-40F0-BBDE-6673FCE47037}" sibTransId="{7C84C0B3-BFFF-4588-B7B6-6884F611CC2D}"/>
    <dgm:cxn modelId="{94F0B79F-249F-4D8D-969C-8C3605C98982}" type="presOf" srcId="{F427E8A4-0306-4775-A321-30B5547D24D8}" destId="{ED24687E-7A5F-4D83-ABDB-39D70C1A6DE3}" srcOrd="0" destOrd="0" presId="urn:microsoft.com/office/officeart/2005/8/layout/hList1"/>
    <dgm:cxn modelId="{70208DEC-3421-41E6-90A1-0FAD0E6CA7C0}" type="presParOf" srcId="{B30D3B76-C9C6-40F9-B1B9-A2B932C44BED}" destId="{B3848CE3-E94D-4B82-9C0E-DBB998526E62}" srcOrd="0" destOrd="0" presId="urn:microsoft.com/office/officeart/2005/8/layout/hList1"/>
    <dgm:cxn modelId="{2BDB09F1-FACD-4C00-9EE1-3BDAE0704F6C}" type="presParOf" srcId="{B3848CE3-E94D-4B82-9C0E-DBB998526E62}" destId="{B0B0CE39-E499-430F-B7D5-5E97B3238D72}" srcOrd="0" destOrd="0" presId="urn:microsoft.com/office/officeart/2005/8/layout/hList1"/>
    <dgm:cxn modelId="{FC57C90F-CCAC-4BE1-9F7F-A736075EBDE0}" type="presParOf" srcId="{B3848CE3-E94D-4B82-9C0E-DBB998526E62}" destId="{C5215E21-9CCA-496B-B646-D1AEDB89F218}" srcOrd="1" destOrd="0" presId="urn:microsoft.com/office/officeart/2005/8/layout/hList1"/>
    <dgm:cxn modelId="{4F9CBE08-29BC-4A0C-9B86-253580592D5B}" type="presParOf" srcId="{B30D3B76-C9C6-40F9-B1B9-A2B932C44BED}" destId="{C71687D4-D664-471E-84AD-E51A701A000D}" srcOrd="1" destOrd="0" presId="urn:microsoft.com/office/officeart/2005/8/layout/hList1"/>
    <dgm:cxn modelId="{DD41414D-ADF4-4EBC-AC16-B143E54687D7}" type="presParOf" srcId="{B30D3B76-C9C6-40F9-B1B9-A2B932C44BED}" destId="{B5EEDA5B-EB10-4230-B8EB-9BD1DC614276}" srcOrd="2" destOrd="0" presId="urn:microsoft.com/office/officeart/2005/8/layout/hList1"/>
    <dgm:cxn modelId="{93B43AFB-650E-4E9E-9334-429C0AE63E7B}" type="presParOf" srcId="{B5EEDA5B-EB10-4230-B8EB-9BD1DC614276}" destId="{444E3BED-DD2A-458F-AB8E-740224F235C5}" srcOrd="0" destOrd="0" presId="urn:microsoft.com/office/officeart/2005/8/layout/hList1"/>
    <dgm:cxn modelId="{90044137-4CE9-4D81-B769-49705416924C}" type="presParOf" srcId="{B5EEDA5B-EB10-4230-B8EB-9BD1DC614276}" destId="{ED24687E-7A5F-4D83-ABDB-39D70C1A6DE3}" srcOrd="1" destOrd="0" presId="urn:microsoft.com/office/officeart/2005/8/layout/hList1"/>
    <dgm:cxn modelId="{55EFF34A-EF5C-4C3F-95C4-A0DDB3DC32C1}" type="presParOf" srcId="{B30D3B76-C9C6-40F9-B1B9-A2B932C44BED}" destId="{2E5603FF-FF2E-45E8-BB0D-92616ABC92D2}" srcOrd="3" destOrd="0" presId="urn:microsoft.com/office/officeart/2005/8/layout/hList1"/>
    <dgm:cxn modelId="{A3F4C677-3BA7-4A9C-B1C9-652D77E2551D}" type="presParOf" srcId="{B30D3B76-C9C6-40F9-B1B9-A2B932C44BED}" destId="{E3666E39-20A2-4D0A-A78F-EF0D4045EC9B}" srcOrd="4" destOrd="0" presId="urn:microsoft.com/office/officeart/2005/8/layout/hList1"/>
    <dgm:cxn modelId="{59160072-2632-4192-B27D-A15D67F30FEA}" type="presParOf" srcId="{E3666E39-20A2-4D0A-A78F-EF0D4045EC9B}" destId="{17A296C5-CE72-4111-9370-AA55F50E2040}" srcOrd="0" destOrd="0" presId="urn:microsoft.com/office/officeart/2005/8/layout/hList1"/>
    <dgm:cxn modelId="{DAE19E68-5FB8-444A-AFBB-360FFC118094}" type="presParOf" srcId="{E3666E39-20A2-4D0A-A78F-EF0D4045EC9B}" destId="{A9AB3F5F-0C38-4508-A6A5-7A20C5AD63C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4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063460-BC2F-432D-B8C1-8D13FC6BF62A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EC53E898-CEAE-46E4-9CE1-8FCFE557B8D8}">
          <dgm:prSet phldrT="[Text]" custT="1"/>
          <dgm:spPr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sz="2800" dirty="0" smtClean="0"/>
                <a:t>Encoder </a:t>
              </a:r>
              <a14:m>
                <m:oMath xmlns:m="http://schemas.openxmlformats.org/officeDocument/2006/math">
                  <m:r>
                    <a:rPr lang="en-US" sz="28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ℰ</m:t>
                  </m:r>
                </m:oMath>
              </a14:m>
              <a:endParaRPr lang="en-US" sz="2800" dirty="0"/>
            </a:p>
          </dgm:t>
        </dgm:pt>
      </mc:Choice>
      <mc:Fallback xmlns="">
        <dgm:pt modelId="{EC53E898-CEAE-46E4-9CE1-8FCFE557B8D8}">
          <dgm:prSet phldrT="[Text]" custT="1"/>
          <dgm:spPr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sz="2800" dirty="0" smtClean="0"/>
                <a:t>Encoder </a:t>
              </a:r>
              <a:r>
                <a:rPr lang="en-US" sz="280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ℰ</a:t>
              </a:r>
              <a:endParaRPr lang="en-US" sz="2800" dirty="0"/>
            </a:p>
          </dgm:t>
        </dgm:pt>
      </mc:Fallback>
    </mc:AlternateContent>
    <dgm:pt modelId="{A8A28A5E-6EE1-400B-B916-9CD18D4BD511}" type="parTrans" cxnId="{90FEA5B8-AA8F-47D1-842E-32B5C05B3C0F}">
      <dgm:prSet/>
      <dgm:spPr/>
      <dgm:t>
        <a:bodyPr/>
        <a:lstStyle/>
        <a:p>
          <a:endParaRPr lang="en-US"/>
        </a:p>
      </dgm:t>
    </dgm:pt>
    <dgm:pt modelId="{452A4238-9F25-4FE8-AC0D-63FB17420A46}" type="sibTrans" cxnId="{90FEA5B8-AA8F-47D1-842E-32B5C05B3C0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395782-0AEC-463E-85F7-6E7D5622FD9F}">
          <dgm:prSet phldrT="[Text]" custT="1"/>
          <dgm:spPr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sz="2800" dirty="0" smtClean="0"/>
                <a:t>Decoder </a:t>
              </a:r>
              <a14:m>
                <m:oMath xmlns:m="http://schemas.openxmlformats.org/officeDocument/2006/math">
                  <m:r>
                    <a:rPr lang="en-US" sz="28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𝒟</m:t>
                  </m:r>
                </m:oMath>
              </a14:m>
              <a:endParaRPr lang="en-US" sz="2800" dirty="0"/>
            </a:p>
          </dgm:t>
        </dgm:pt>
      </mc:Choice>
      <mc:Fallback xmlns="">
        <dgm:pt modelId="{C3395782-0AEC-463E-85F7-6E7D5622FD9F}">
          <dgm:prSet phldrT="[Text]" custT="1"/>
          <dgm:spPr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sz="2800" dirty="0" smtClean="0"/>
                <a:t>Decoder </a:t>
              </a:r>
              <a:r>
                <a:rPr lang="en-US" sz="280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𝒟</a:t>
              </a:r>
              <a:endParaRPr lang="en-US" sz="2800" dirty="0"/>
            </a:p>
          </dgm:t>
        </dgm:pt>
      </mc:Fallback>
    </mc:AlternateContent>
    <dgm:pt modelId="{85B75106-F840-400B-A849-CEEB83A29746}" type="parTrans" cxnId="{2C6C9E78-0D7D-42CD-9697-085413272E69}">
      <dgm:prSet/>
      <dgm:spPr/>
      <dgm:t>
        <a:bodyPr/>
        <a:lstStyle/>
        <a:p>
          <a:endParaRPr lang="en-US"/>
        </a:p>
      </dgm:t>
    </dgm:pt>
    <dgm:pt modelId="{7F80747E-49F6-4D97-8098-40EA5F3710E8}" type="sibTrans" cxnId="{2C6C9E78-0D7D-42CD-9697-085413272E6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727AF4B-9CBC-463D-A768-1031CB9B5919}">
          <dgm:prSet phldrT="[Text]" custT="1"/>
          <dgm:spPr>
            <a:ln>
              <a:noFill/>
            </a:ln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m:oMathPara>
              </a14:m>
              <a:endParaRPr lang="en-US" sz="1400" dirty="0"/>
            </a:p>
          </dgm:t>
        </dgm:pt>
      </mc:Choice>
      <mc:Fallback xmlns="">
        <dgm:pt modelId="{8727AF4B-9CBC-463D-A768-1031CB9B5919}">
          <dgm:prSet phldrT="[Text]" custT="1"/>
          <dgm:spPr>
            <a:ln>
              <a:noFill/>
            </a:ln>
          </dgm:spPr>
          <dgm:t>
            <a:bodyPr/>
            <a:lstStyle/>
            <a:p>
              <a:pPr/>
              <a:r>
                <a:rPr lang="en-US" sz="1600" b="0" i="0" smtClean="0">
                  <a:latin typeface="Cambria Math" panose="02040503050406030204" pitchFamily="18" charset="0"/>
                </a:rPr>
                <a:t>𝑠 ̂</a:t>
              </a:r>
              <a:r>
                <a:rPr lang="en-US" sz="1600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∈</a:t>
              </a:r>
              <a:r>
                <a:rPr lang="en-US" sz="1600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ℝ^𝑘</a:t>
              </a:r>
              <a:endParaRPr lang="en-US" sz="1400" dirty="0"/>
            </a:p>
          </dgm:t>
        </dgm:pt>
      </mc:Fallback>
    </mc:AlternateContent>
    <dgm:pt modelId="{AF21263F-666B-4CFC-9612-DAAF4B7868D3}" type="parTrans" cxnId="{7E1B8FF1-8469-48F6-ACC0-8AD0606C4C50}">
      <dgm:prSet/>
      <dgm:spPr/>
      <dgm:t>
        <a:bodyPr/>
        <a:lstStyle/>
        <a:p>
          <a:endParaRPr lang="en-US"/>
        </a:p>
      </dgm:t>
    </dgm:pt>
    <dgm:pt modelId="{9B70280C-2A71-484A-A41D-A0F14F167A7E}" type="sibTrans" cxnId="{7E1B8FF1-8469-48F6-ACC0-8AD0606C4C5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1C74076-8020-4770-8994-F3087482A28E}">
          <dgm:prSet phldrT="[Text]" custT="1"/>
          <dgm:spPr>
            <a:ln>
              <a:noFill/>
            </a:ln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m:oMathPara>
              </a14:m>
              <a:endParaRPr lang="en-US" sz="1400" dirty="0"/>
            </a:p>
          </dgm:t>
        </dgm:pt>
      </mc:Choice>
      <mc:Fallback xmlns="">
        <dgm:pt modelId="{61C74076-8020-4770-8994-F3087482A28E}">
          <dgm:prSet phldrT="[Text]" custT="1"/>
          <dgm:spPr>
            <a:ln>
              <a:noFill/>
            </a:ln>
          </dgm:spPr>
          <dgm:t>
            <a:bodyPr/>
            <a:lstStyle/>
            <a:p>
              <a:pPr/>
              <a:r>
                <a:rPr lang="en-US" sz="1600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𝑠∈ℝ^𝑘</a:t>
              </a:r>
              <a:endParaRPr lang="en-US" sz="1400" dirty="0"/>
            </a:p>
          </dgm:t>
        </dgm:pt>
      </mc:Fallback>
    </mc:AlternateContent>
    <dgm:pt modelId="{21D39F56-9E4C-4CCA-A52F-197E54C4573C}" type="parTrans" cxnId="{04774632-D220-49C6-B911-6848B8FA9224}">
      <dgm:prSet/>
      <dgm:spPr/>
      <dgm:t>
        <a:bodyPr/>
        <a:lstStyle/>
        <a:p>
          <a:endParaRPr lang="en-US"/>
        </a:p>
      </dgm:t>
    </dgm:pt>
    <dgm:pt modelId="{C5F8C51A-4376-451F-AFE7-D43E777E5566}" type="sibTrans" cxnId="{04774632-D220-49C6-B911-6848B8FA9224}">
      <dgm:prSet/>
      <dgm:spPr/>
      <dgm:t>
        <a:bodyPr/>
        <a:lstStyle/>
        <a:p>
          <a:endParaRPr lang="en-US"/>
        </a:p>
      </dgm:t>
    </dgm:pt>
    <dgm:pt modelId="{E6CB64F9-33E9-4956-BE92-3835911C1FA9}" type="pres">
      <dgm:prSet presAssocID="{3E063460-BC2F-432D-B8C1-8D13FC6BF62A}" presName="Name0" presStyleCnt="0">
        <dgm:presLayoutVars>
          <dgm:dir/>
          <dgm:resizeHandles val="exact"/>
        </dgm:presLayoutVars>
      </dgm:prSet>
      <dgm:spPr/>
    </dgm:pt>
    <dgm:pt modelId="{39F9BBE5-74ED-4469-B2DC-E87401EAE459}" type="pres">
      <dgm:prSet presAssocID="{61C74076-8020-4770-8994-F3087482A28E}" presName="node" presStyleLbl="node1" presStyleIdx="0" presStyleCnt="4" custScaleX="39318" custScaleY="524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F4EF5E-69E3-465F-99F8-FB2E4944E8C2}" type="pres">
      <dgm:prSet presAssocID="{C5F8C51A-4376-451F-AFE7-D43E777E5566}" presName="sibTrans" presStyleLbl="sibTrans2D1" presStyleIdx="0" presStyleCnt="3"/>
      <dgm:spPr/>
      <dgm:t>
        <a:bodyPr/>
        <a:lstStyle/>
        <a:p>
          <a:endParaRPr lang="en-US"/>
        </a:p>
      </dgm:t>
    </dgm:pt>
    <dgm:pt modelId="{296F3A82-D773-4A67-BE2F-05192A5DFA28}" type="pres">
      <dgm:prSet presAssocID="{C5F8C51A-4376-451F-AFE7-D43E777E5566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E7D7D7DA-7436-45AC-AD8B-6DB853A3B17B}" type="pres">
      <dgm:prSet presAssocID="{EC53E898-CEAE-46E4-9CE1-8FCFE557B8D8}" presName="node" presStyleLbl="node1" presStyleIdx="1" presStyleCnt="4" custLinFactNeighborX="412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33415F-A336-44AC-95DE-9B68BD4C44CC}" type="pres">
      <dgm:prSet presAssocID="{452A4238-9F25-4FE8-AC0D-63FB17420A4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3D109FA0-3D96-410E-96DD-F9070DB38B05}" type="pres">
      <dgm:prSet presAssocID="{452A4238-9F25-4FE8-AC0D-63FB17420A4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E58C4941-244D-46A5-83ED-776B89DBF254}" type="pres">
      <dgm:prSet presAssocID="{C3395782-0AEC-463E-85F7-6E7D5622FD9F}" presName="node" presStyleLbl="node1" presStyleIdx="2" presStyleCnt="4" custLinFactNeighborX="7408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AE3BAE-5D98-4D35-B1F9-55AE3BAF4986}" type="pres">
      <dgm:prSet presAssocID="{7F80747E-49F6-4D97-8098-40EA5F3710E8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03944C6-BE04-4788-9C8C-6654FCBF4F20}" type="pres">
      <dgm:prSet presAssocID="{7F80747E-49F6-4D97-8098-40EA5F3710E8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967DE539-2F54-4C28-B6CF-8243AA646429}" type="pres">
      <dgm:prSet presAssocID="{8727AF4B-9CBC-463D-A768-1031CB9B5919}" presName="node" presStyleLbl="node1" presStyleIdx="3" presStyleCnt="4" custScaleX="36908" custScaleY="330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1B8FF1-8469-48F6-ACC0-8AD0606C4C50}" srcId="{3E063460-BC2F-432D-B8C1-8D13FC6BF62A}" destId="{8727AF4B-9CBC-463D-A768-1031CB9B5919}" srcOrd="3" destOrd="0" parTransId="{AF21263F-666B-4CFC-9612-DAAF4B7868D3}" sibTransId="{9B70280C-2A71-484A-A41D-A0F14F167A7E}"/>
    <dgm:cxn modelId="{F24D2E03-D629-4316-8115-F1E286CA72A4}" type="presOf" srcId="{3E063460-BC2F-432D-B8C1-8D13FC6BF62A}" destId="{E6CB64F9-33E9-4956-BE92-3835911C1FA9}" srcOrd="0" destOrd="0" presId="urn:microsoft.com/office/officeart/2005/8/layout/process1"/>
    <dgm:cxn modelId="{2ED27A79-8BC0-4A1E-9076-5FD995D77492}" type="presOf" srcId="{C5F8C51A-4376-451F-AFE7-D43E777E5566}" destId="{296F3A82-D773-4A67-BE2F-05192A5DFA28}" srcOrd="1" destOrd="0" presId="urn:microsoft.com/office/officeart/2005/8/layout/process1"/>
    <dgm:cxn modelId="{04774632-D220-49C6-B911-6848B8FA9224}" srcId="{3E063460-BC2F-432D-B8C1-8D13FC6BF62A}" destId="{61C74076-8020-4770-8994-F3087482A28E}" srcOrd="0" destOrd="0" parTransId="{21D39F56-9E4C-4CCA-A52F-197E54C4573C}" sibTransId="{C5F8C51A-4376-451F-AFE7-D43E777E5566}"/>
    <dgm:cxn modelId="{2C6C9E78-0D7D-42CD-9697-085413272E69}" srcId="{3E063460-BC2F-432D-B8C1-8D13FC6BF62A}" destId="{C3395782-0AEC-463E-85F7-6E7D5622FD9F}" srcOrd="2" destOrd="0" parTransId="{85B75106-F840-400B-A849-CEEB83A29746}" sibTransId="{7F80747E-49F6-4D97-8098-40EA5F3710E8}"/>
    <dgm:cxn modelId="{5350675B-C3D8-4D2C-A228-E460648D5622}" type="presOf" srcId="{C3395782-0AEC-463E-85F7-6E7D5622FD9F}" destId="{E58C4941-244D-46A5-83ED-776B89DBF254}" srcOrd="0" destOrd="0" presId="urn:microsoft.com/office/officeart/2005/8/layout/process1"/>
    <dgm:cxn modelId="{63B99D24-B04A-4564-B4C1-75696AFEB074}" type="presOf" srcId="{61C74076-8020-4770-8994-F3087482A28E}" destId="{39F9BBE5-74ED-4469-B2DC-E87401EAE459}" srcOrd="0" destOrd="0" presId="urn:microsoft.com/office/officeart/2005/8/layout/process1"/>
    <dgm:cxn modelId="{141B58C8-6C2B-4DB1-B8FC-0F804156F32D}" type="presOf" srcId="{EC53E898-CEAE-46E4-9CE1-8FCFE557B8D8}" destId="{E7D7D7DA-7436-45AC-AD8B-6DB853A3B17B}" srcOrd="0" destOrd="0" presId="urn:microsoft.com/office/officeart/2005/8/layout/process1"/>
    <dgm:cxn modelId="{90FEA5B8-AA8F-47D1-842E-32B5C05B3C0F}" srcId="{3E063460-BC2F-432D-B8C1-8D13FC6BF62A}" destId="{EC53E898-CEAE-46E4-9CE1-8FCFE557B8D8}" srcOrd="1" destOrd="0" parTransId="{A8A28A5E-6EE1-400B-B916-9CD18D4BD511}" sibTransId="{452A4238-9F25-4FE8-AC0D-63FB17420A46}"/>
    <dgm:cxn modelId="{CE714C78-D12A-4898-8617-007EED53DAB0}" type="presOf" srcId="{8727AF4B-9CBC-463D-A768-1031CB9B5919}" destId="{967DE539-2F54-4C28-B6CF-8243AA646429}" srcOrd="0" destOrd="0" presId="urn:microsoft.com/office/officeart/2005/8/layout/process1"/>
    <dgm:cxn modelId="{6EFC30CB-2CA3-4B4C-95C4-FFD5B5D93B7B}" type="presOf" srcId="{C5F8C51A-4376-451F-AFE7-D43E777E5566}" destId="{A2F4EF5E-69E3-465F-99F8-FB2E4944E8C2}" srcOrd="0" destOrd="0" presId="urn:microsoft.com/office/officeart/2005/8/layout/process1"/>
    <dgm:cxn modelId="{E33E6E04-D6C0-4D50-B18B-5E81E5F04995}" type="presOf" srcId="{7F80747E-49F6-4D97-8098-40EA5F3710E8}" destId="{503944C6-BE04-4788-9C8C-6654FCBF4F20}" srcOrd="1" destOrd="0" presId="urn:microsoft.com/office/officeart/2005/8/layout/process1"/>
    <dgm:cxn modelId="{2FA2418F-1C09-4B1A-A2BB-133FB67E2045}" type="presOf" srcId="{7F80747E-49F6-4D97-8098-40EA5F3710E8}" destId="{69AE3BAE-5D98-4D35-B1F9-55AE3BAF4986}" srcOrd="0" destOrd="0" presId="urn:microsoft.com/office/officeart/2005/8/layout/process1"/>
    <dgm:cxn modelId="{C7CD3965-2D12-4AE5-98B8-1732EA7C2E5C}" type="presOf" srcId="{452A4238-9F25-4FE8-AC0D-63FB17420A46}" destId="{6B33415F-A336-44AC-95DE-9B68BD4C44CC}" srcOrd="0" destOrd="0" presId="urn:microsoft.com/office/officeart/2005/8/layout/process1"/>
    <dgm:cxn modelId="{A3F58747-C1BA-474A-84BD-E65705A7368D}" type="presOf" srcId="{452A4238-9F25-4FE8-AC0D-63FB17420A46}" destId="{3D109FA0-3D96-410E-96DD-F9070DB38B05}" srcOrd="1" destOrd="0" presId="urn:microsoft.com/office/officeart/2005/8/layout/process1"/>
    <dgm:cxn modelId="{236A8EF1-1E73-4E5C-93E2-839CAFB4A60F}" type="presParOf" srcId="{E6CB64F9-33E9-4956-BE92-3835911C1FA9}" destId="{39F9BBE5-74ED-4469-B2DC-E87401EAE459}" srcOrd="0" destOrd="0" presId="urn:microsoft.com/office/officeart/2005/8/layout/process1"/>
    <dgm:cxn modelId="{BF12DB1B-DB2B-4E0C-A3D9-65C6DAAD8CB6}" type="presParOf" srcId="{E6CB64F9-33E9-4956-BE92-3835911C1FA9}" destId="{A2F4EF5E-69E3-465F-99F8-FB2E4944E8C2}" srcOrd="1" destOrd="0" presId="urn:microsoft.com/office/officeart/2005/8/layout/process1"/>
    <dgm:cxn modelId="{E24B56CE-98C7-4D1D-8E63-067AD47C4198}" type="presParOf" srcId="{A2F4EF5E-69E3-465F-99F8-FB2E4944E8C2}" destId="{296F3A82-D773-4A67-BE2F-05192A5DFA28}" srcOrd="0" destOrd="0" presId="urn:microsoft.com/office/officeart/2005/8/layout/process1"/>
    <dgm:cxn modelId="{0BB0CFB8-0C37-4C51-AE95-6FB8B355E108}" type="presParOf" srcId="{E6CB64F9-33E9-4956-BE92-3835911C1FA9}" destId="{E7D7D7DA-7436-45AC-AD8B-6DB853A3B17B}" srcOrd="2" destOrd="0" presId="urn:microsoft.com/office/officeart/2005/8/layout/process1"/>
    <dgm:cxn modelId="{8E5249B4-DF6F-4C3D-8E81-04FFF674111B}" type="presParOf" srcId="{E6CB64F9-33E9-4956-BE92-3835911C1FA9}" destId="{6B33415F-A336-44AC-95DE-9B68BD4C44CC}" srcOrd="3" destOrd="0" presId="urn:microsoft.com/office/officeart/2005/8/layout/process1"/>
    <dgm:cxn modelId="{1E9A797C-A7B9-4AC2-AD29-357F0AAB7179}" type="presParOf" srcId="{6B33415F-A336-44AC-95DE-9B68BD4C44CC}" destId="{3D109FA0-3D96-410E-96DD-F9070DB38B05}" srcOrd="0" destOrd="0" presId="urn:microsoft.com/office/officeart/2005/8/layout/process1"/>
    <dgm:cxn modelId="{02663C14-0DC1-4FEA-BCE3-5B17410EF188}" type="presParOf" srcId="{E6CB64F9-33E9-4956-BE92-3835911C1FA9}" destId="{E58C4941-244D-46A5-83ED-776B89DBF254}" srcOrd="4" destOrd="0" presId="urn:microsoft.com/office/officeart/2005/8/layout/process1"/>
    <dgm:cxn modelId="{3979874E-D95C-4607-9D29-2097F175CEDA}" type="presParOf" srcId="{E6CB64F9-33E9-4956-BE92-3835911C1FA9}" destId="{69AE3BAE-5D98-4D35-B1F9-55AE3BAF4986}" srcOrd="5" destOrd="0" presId="urn:microsoft.com/office/officeart/2005/8/layout/process1"/>
    <dgm:cxn modelId="{DAC4CAEE-1A83-4D31-B877-E21166B8E1D6}" type="presParOf" srcId="{69AE3BAE-5D98-4D35-B1F9-55AE3BAF4986}" destId="{503944C6-BE04-4788-9C8C-6654FCBF4F20}" srcOrd="0" destOrd="0" presId="urn:microsoft.com/office/officeart/2005/8/layout/process1"/>
    <dgm:cxn modelId="{37282046-A52C-481F-B5A9-600E1DCB414B}" type="presParOf" srcId="{E6CB64F9-33E9-4956-BE92-3835911C1FA9}" destId="{967DE539-2F54-4C28-B6CF-8243AA64642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2C6CB59-D6B7-4E85-8D71-41C574975F23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32F20FD0-831D-47E8-BBD6-FFCAC5CE2B31}">
      <dgm:prSet phldrT="[Text]"/>
      <dgm:spPr/>
      <dgm:t>
        <a:bodyPr/>
        <a:lstStyle/>
        <a:p>
          <a:r>
            <a:rPr lang="en-US" dirty="0" smtClean="0"/>
            <a:t>Encoding</a:t>
          </a:r>
          <a:endParaRPr lang="en-US" dirty="0"/>
        </a:p>
      </dgm:t>
    </dgm:pt>
    <dgm:pt modelId="{4DC90AAF-84FF-477F-AF63-D8342DE871F9}" type="parTrans" cxnId="{BED99AF4-BA2E-40A5-A7C3-0A22EECAF925}">
      <dgm:prSet/>
      <dgm:spPr/>
      <dgm:t>
        <a:bodyPr/>
        <a:lstStyle/>
        <a:p>
          <a:endParaRPr lang="en-US"/>
        </a:p>
      </dgm:t>
    </dgm:pt>
    <dgm:pt modelId="{FF882F6B-52AD-4279-88AB-6E0C469D6F47}" type="sibTrans" cxnId="{BED99AF4-BA2E-40A5-A7C3-0A22EECAF925}">
      <dgm:prSet/>
      <dgm:spPr/>
      <dgm:t>
        <a:bodyPr/>
        <a:lstStyle/>
        <a:p>
          <a:endParaRPr lang="en-US"/>
        </a:p>
      </dgm:t>
    </dgm:pt>
    <dgm:pt modelId="{A35679BA-3D52-4AE0-B61C-B11C0F4BA26A}">
      <dgm:prSet phldrT="[Text]"/>
      <dgm:spPr/>
      <dgm:t>
        <a:bodyPr/>
        <a:lstStyle/>
        <a:p>
          <a:r>
            <a:rPr lang="en-US" dirty="0" smtClean="0"/>
            <a:t>Modulation</a:t>
          </a:r>
          <a:endParaRPr lang="en-US" dirty="0"/>
        </a:p>
      </dgm:t>
    </dgm:pt>
    <dgm:pt modelId="{C46A69A5-7A42-4B49-A143-666C32CF8B98}" type="parTrans" cxnId="{69B8A48D-4CE4-495A-AF08-7D92348C9011}">
      <dgm:prSet/>
      <dgm:spPr/>
      <dgm:t>
        <a:bodyPr/>
        <a:lstStyle/>
        <a:p>
          <a:endParaRPr lang="en-US"/>
        </a:p>
      </dgm:t>
    </dgm:pt>
    <dgm:pt modelId="{7FB6A55E-66CD-4CFB-B1DD-4481967D64F9}" type="sibTrans" cxnId="{69B8A48D-4CE4-495A-AF08-7D92348C9011}">
      <dgm:prSet/>
      <dgm:spPr/>
      <dgm:t>
        <a:bodyPr/>
        <a:lstStyle/>
        <a:p>
          <a:endParaRPr lang="en-US"/>
        </a:p>
      </dgm:t>
    </dgm:pt>
    <dgm:pt modelId="{42D320E0-FF41-49AC-BD05-A228BF6DD5D7}">
      <dgm:prSet phldrT="[Text]"/>
      <dgm:spPr/>
      <dgm:t>
        <a:bodyPr/>
        <a:lstStyle/>
        <a:p>
          <a:r>
            <a:rPr lang="en-US" dirty="0" smtClean="0"/>
            <a:t>Channel</a:t>
          </a:r>
          <a:endParaRPr lang="en-US" dirty="0"/>
        </a:p>
      </dgm:t>
    </dgm:pt>
    <dgm:pt modelId="{E30CF6EE-62FB-41CE-B060-DCCB8D173C38}" type="parTrans" cxnId="{CB19055E-5105-4466-9F52-C82181D54CFE}">
      <dgm:prSet/>
      <dgm:spPr/>
      <dgm:t>
        <a:bodyPr/>
        <a:lstStyle/>
        <a:p>
          <a:endParaRPr lang="en-US"/>
        </a:p>
      </dgm:t>
    </dgm:pt>
    <dgm:pt modelId="{DECDE7D6-8BAF-4CE0-A35B-34CCDB3802EB}" type="sibTrans" cxnId="{CB19055E-5105-4466-9F52-C82181D54CFE}">
      <dgm:prSet/>
      <dgm:spPr/>
      <dgm:t>
        <a:bodyPr/>
        <a:lstStyle/>
        <a:p>
          <a:endParaRPr lang="en-US"/>
        </a:p>
      </dgm:t>
    </dgm:pt>
    <dgm:pt modelId="{8A3B28B7-5A50-4DC7-BE86-A26836D719E6}">
      <dgm:prSet phldrT="[Text]"/>
      <dgm:spPr/>
      <dgm:t>
        <a:bodyPr/>
        <a:lstStyle/>
        <a:p>
          <a:r>
            <a:rPr lang="en-US" dirty="0" smtClean="0"/>
            <a:t>Demodulation</a:t>
          </a:r>
          <a:endParaRPr lang="en-US" dirty="0"/>
        </a:p>
      </dgm:t>
    </dgm:pt>
    <dgm:pt modelId="{80D6ABFD-BF70-4E50-846D-EBAB7E664239}" type="parTrans" cxnId="{0A231A4E-BC7B-4AD7-8A2A-2D4D82BCF0B9}">
      <dgm:prSet/>
      <dgm:spPr/>
      <dgm:t>
        <a:bodyPr/>
        <a:lstStyle/>
        <a:p>
          <a:endParaRPr lang="en-US"/>
        </a:p>
      </dgm:t>
    </dgm:pt>
    <dgm:pt modelId="{E37AF49B-CE04-427B-81BD-2AEB88CE312A}" type="sibTrans" cxnId="{0A231A4E-BC7B-4AD7-8A2A-2D4D82BCF0B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A71ABF4-8A7C-4BEF-8132-61070201AB69}">
          <dgm:prSet phldrT="[Text]" custT="1"/>
          <dgm:spPr>
            <a:ln>
              <a:noFill/>
            </a:ln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m:oMathPara>
              </a14:m>
              <a:endParaRPr lang="en-US" sz="1050" dirty="0"/>
            </a:p>
          </dgm:t>
        </dgm:pt>
      </mc:Choice>
      <mc:Fallback xmlns="">
        <dgm:pt modelId="{DA71ABF4-8A7C-4BEF-8132-61070201AB69}">
          <dgm:prSet phldrT="[Text]" custT="1"/>
          <dgm:spPr>
            <a:ln>
              <a:noFill/>
            </a:ln>
          </dgm:spPr>
          <dgm:t>
            <a:bodyPr/>
            <a:lstStyle/>
            <a:p>
              <a:r>
                <a:rPr lang="en-US" sz="2000" i="0" dirty="0" smtClean="0">
                  <a:latin typeface="Cambria Math" panose="02040503050406030204" pitchFamily="18" charset="0"/>
                </a:rPr>
                <a:t>𝑠</a:t>
              </a:r>
              <a:endParaRPr lang="en-US" sz="1050" dirty="0"/>
            </a:p>
          </dgm:t>
        </dgm:pt>
      </mc:Fallback>
    </mc:AlternateContent>
    <dgm:pt modelId="{40C5C184-3D12-4D97-93B7-15017FC96894}" type="parTrans" cxnId="{3B32D5C8-2C41-49D4-AA58-D6119B043058}">
      <dgm:prSet/>
      <dgm:spPr/>
      <dgm:t>
        <a:bodyPr/>
        <a:lstStyle/>
        <a:p>
          <a:endParaRPr lang="en-US"/>
        </a:p>
      </dgm:t>
    </dgm:pt>
    <dgm:pt modelId="{DA628745-1F11-4521-B953-09BB26E07FD8}" type="sibTrans" cxnId="{3B32D5C8-2C41-49D4-AA58-D6119B04305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73A2B3C-ADE0-48BD-A683-728125061AC8}">
          <dgm:prSet phldrT="[Text]" custT="1"/>
          <dgm:spPr>
            <a:ln>
              <a:noFill/>
            </a:ln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m:oMathPara>
              </a14:m>
              <a:endParaRPr lang="en-US" sz="1100" dirty="0"/>
            </a:p>
          </dgm:t>
        </dgm:pt>
      </mc:Choice>
      <mc:Fallback xmlns="">
        <dgm:pt modelId="{A73A2B3C-ADE0-48BD-A683-728125061AC8}">
          <dgm:prSet phldrT="[Text]" custT="1"/>
          <dgm:spPr>
            <a:ln>
              <a:noFill/>
            </a:ln>
          </dgm:spPr>
          <dgm:t>
            <a:bodyPr/>
            <a:lstStyle/>
            <a:p>
              <a:r>
                <a:rPr lang="en-US" sz="2000" b="0" i="0" smtClean="0">
                  <a:latin typeface="Cambria Math" panose="02040503050406030204" pitchFamily="18" charset="0"/>
                </a:rPr>
                <a:t>𝑠 ̂</a:t>
              </a:r>
              <a:endParaRPr lang="en-US" sz="1100" dirty="0"/>
            </a:p>
          </dgm:t>
        </dgm:pt>
      </mc:Fallback>
    </mc:AlternateContent>
    <dgm:pt modelId="{3F5833DF-0D69-4CB2-8F6B-16B178F01436}" type="parTrans" cxnId="{776B536D-4AC2-4EB6-9033-93DFA5893F1C}">
      <dgm:prSet/>
      <dgm:spPr/>
      <dgm:t>
        <a:bodyPr/>
        <a:lstStyle/>
        <a:p>
          <a:endParaRPr lang="en-US"/>
        </a:p>
      </dgm:t>
    </dgm:pt>
    <dgm:pt modelId="{099B9F2A-9CFD-41F2-81F7-F9B472C9E1F1}" type="sibTrans" cxnId="{776B536D-4AC2-4EB6-9033-93DFA5893F1C}">
      <dgm:prSet/>
      <dgm:spPr/>
      <dgm:t>
        <a:bodyPr/>
        <a:lstStyle/>
        <a:p>
          <a:endParaRPr lang="en-US"/>
        </a:p>
      </dgm:t>
    </dgm:pt>
    <dgm:pt modelId="{4E44A0CA-B3A7-4E8A-AD6A-1D839A0ED52D}">
      <dgm:prSet phldrT="[Text]"/>
      <dgm:spPr/>
      <dgm:t>
        <a:bodyPr/>
        <a:lstStyle/>
        <a:p>
          <a:r>
            <a:rPr lang="en-US" smtClean="0"/>
            <a:t>Decoding</a:t>
          </a:r>
          <a:endParaRPr lang="en-US" dirty="0"/>
        </a:p>
      </dgm:t>
    </dgm:pt>
    <dgm:pt modelId="{F21BB0A7-2843-4BAF-9FCF-CB0747CD9844}" type="parTrans" cxnId="{FBA60DCC-44C3-4235-9874-00F77DD139A5}">
      <dgm:prSet/>
      <dgm:spPr/>
      <dgm:t>
        <a:bodyPr/>
        <a:lstStyle/>
        <a:p>
          <a:endParaRPr lang="en-US"/>
        </a:p>
      </dgm:t>
    </dgm:pt>
    <dgm:pt modelId="{63E25652-ADD8-478E-9DB7-D49209D0EE5C}" type="sibTrans" cxnId="{FBA60DCC-44C3-4235-9874-00F77DD139A5}">
      <dgm:prSet/>
      <dgm:spPr/>
      <dgm:t>
        <a:bodyPr/>
        <a:lstStyle/>
        <a:p>
          <a:endParaRPr lang="en-US"/>
        </a:p>
      </dgm:t>
    </dgm:pt>
    <dgm:pt modelId="{DCE7D934-B070-4792-8985-75F3E583E512}" type="pres">
      <dgm:prSet presAssocID="{B2C6CB59-D6B7-4E85-8D71-41C574975F23}" presName="Name0" presStyleCnt="0">
        <dgm:presLayoutVars>
          <dgm:dir/>
          <dgm:resizeHandles val="exact"/>
        </dgm:presLayoutVars>
      </dgm:prSet>
      <dgm:spPr/>
    </dgm:pt>
    <dgm:pt modelId="{5F651D43-C0C2-4FB0-856F-EB97E0C28CFF}" type="pres">
      <dgm:prSet presAssocID="{DA71ABF4-8A7C-4BEF-8132-61070201AB69}" presName="node" presStyleLbl="node1" presStyleIdx="0" presStyleCnt="7" custScaleX="32791" custScaleY="37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AF3EC7-95A6-413A-959C-F407E1659EB1}" type="pres">
      <dgm:prSet presAssocID="{DA628745-1F11-4521-B953-09BB26E07FD8}" presName="sibTrans" presStyleLbl="sibTrans2D1" presStyleIdx="0" presStyleCnt="6" custLinFactNeighborX="-19621" custLinFactNeighborY="-4102"/>
      <dgm:spPr/>
      <dgm:t>
        <a:bodyPr/>
        <a:lstStyle/>
        <a:p>
          <a:endParaRPr lang="en-US"/>
        </a:p>
      </dgm:t>
    </dgm:pt>
    <dgm:pt modelId="{1270EB28-9F76-4E4C-A917-096245B253B8}" type="pres">
      <dgm:prSet presAssocID="{DA628745-1F11-4521-B953-09BB26E07FD8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4B3FF5FE-3A68-4C34-89C1-35527EC2D475}" type="pres">
      <dgm:prSet presAssocID="{32F20FD0-831D-47E8-BBD6-FFCAC5CE2B31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CC7C25-06A1-478B-A7DA-C01F22FAD835}" type="pres">
      <dgm:prSet presAssocID="{FF882F6B-52AD-4279-88AB-6E0C469D6F47}" presName="sibTrans" presStyleLbl="sibTrans2D1" presStyleIdx="1" presStyleCnt="6"/>
      <dgm:spPr/>
      <dgm:t>
        <a:bodyPr/>
        <a:lstStyle/>
        <a:p>
          <a:endParaRPr lang="en-US"/>
        </a:p>
      </dgm:t>
    </dgm:pt>
    <dgm:pt modelId="{B0A439B6-77FB-4EE0-BB83-E93E019922DB}" type="pres">
      <dgm:prSet presAssocID="{FF882F6B-52AD-4279-88AB-6E0C469D6F47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72D5FDC6-570E-4E5E-AE3F-C734C878DC58}" type="pres">
      <dgm:prSet presAssocID="{A35679BA-3D52-4AE0-B61C-B11C0F4BA26A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6A0947-B904-446B-9B0C-8C68BD735B8B}" type="pres">
      <dgm:prSet presAssocID="{7FB6A55E-66CD-4CFB-B1DD-4481967D64F9}" presName="sibTrans" presStyleLbl="sibTrans2D1" presStyleIdx="2" presStyleCnt="6"/>
      <dgm:spPr/>
      <dgm:t>
        <a:bodyPr/>
        <a:lstStyle/>
        <a:p>
          <a:endParaRPr lang="en-US"/>
        </a:p>
      </dgm:t>
    </dgm:pt>
    <dgm:pt modelId="{D3FEC0F4-8DAA-40BD-99C4-5192EDDF5002}" type="pres">
      <dgm:prSet presAssocID="{7FB6A55E-66CD-4CFB-B1DD-4481967D64F9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BDC9456-E5DF-4EBA-A45B-FDBFB900D35B}" type="pres">
      <dgm:prSet presAssocID="{42D320E0-FF41-49AC-BD05-A228BF6DD5D7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4EF391-1983-4140-8D24-7A4FB3B034F2}" type="pres">
      <dgm:prSet presAssocID="{DECDE7D6-8BAF-4CE0-A35B-34CCDB3802EB}" presName="sibTrans" presStyleLbl="sibTrans2D1" presStyleIdx="3" presStyleCnt="6"/>
      <dgm:spPr/>
      <dgm:t>
        <a:bodyPr/>
        <a:lstStyle/>
        <a:p>
          <a:endParaRPr lang="en-US"/>
        </a:p>
      </dgm:t>
    </dgm:pt>
    <dgm:pt modelId="{D61C7276-FF4C-41F6-AE21-DB32BD9D38FE}" type="pres">
      <dgm:prSet presAssocID="{DECDE7D6-8BAF-4CE0-A35B-34CCDB3802EB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315F01A9-A265-4A24-A824-13B0CF59F529}" type="pres">
      <dgm:prSet presAssocID="{8A3B28B7-5A50-4DC7-BE86-A26836D719E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26F6EF-20E6-4EB8-9D2A-72FF6BDF00C0}" type="pres">
      <dgm:prSet presAssocID="{E37AF49B-CE04-427B-81BD-2AEB88CE312A}" presName="sibTrans" presStyleLbl="sibTrans2D1" presStyleIdx="4" presStyleCnt="6"/>
      <dgm:spPr/>
      <dgm:t>
        <a:bodyPr/>
        <a:lstStyle/>
        <a:p>
          <a:endParaRPr lang="en-US"/>
        </a:p>
      </dgm:t>
    </dgm:pt>
    <dgm:pt modelId="{091AE426-080D-4856-9CB3-70B3DCC6F54A}" type="pres">
      <dgm:prSet presAssocID="{E37AF49B-CE04-427B-81BD-2AEB88CE312A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A036C1C3-FC29-4602-9D92-743BBDC59A08}" type="pres">
      <dgm:prSet presAssocID="{4E44A0CA-B3A7-4E8A-AD6A-1D839A0ED52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B013D1-7EB4-4685-B249-211E3777ECBC}" type="pres">
      <dgm:prSet presAssocID="{63E25652-ADD8-478E-9DB7-D49209D0EE5C}" presName="sibTrans" presStyleLbl="sibTrans2D1" presStyleIdx="5" presStyleCnt="6"/>
      <dgm:spPr/>
      <dgm:t>
        <a:bodyPr/>
        <a:lstStyle/>
        <a:p>
          <a:endParaRPr lang="en-US"/>
        </a:p>
      </dgm:t>
    </dgm:pt>
    <dgm:pt modelId="{ABF0F7CA-93E6-4C56-8813-0B89DA0D8DC9}" type="pres">
      <dgm:prSet presAssocID="{63E25652-ADD8-478E-9DB7-D49209D0EE5C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EBB7251D-C64D-4C2D-A91C-7B3A77D8BC5F}" type="pres">
      <dgm:prSet presAssocID="{A73A2B3C-ADE0-48BD-A683-728125061AC8}" presName="node" presStyleLbl="node1" presStyleIdx="6" presStyleCnt="7" custScaleX="23609" custScaleY="30550" custLinFactNeighborX="1528" custLinFactNeighborY="-13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9C6618-0847-46B4-AC46-62215E55B2D2}" type="presOf" srcId="{63E25652-ADD8-478E-9DB7-D49209D0EE5C}" destId="{36B013D1-7EB4-4685-B249-211E3777ECBC}" srcOrd="0" destOrd="0" presId="urn:microsoft.com/office/officeart/2005/8/layout/process1"/>
    <dgm:cxn modelId="{046BE98C-C637-4D17-BB5E-48A52D611E63}" type="presOf" srcId="{DA71ABF4-8A7C-4BEF-8132-61070201AB69}" destId="{5F651D43-C0C2-4FB0-856F-EB97E0C28CFF}" srcOrd="0" destOrd="0" presId="urn:microsoft.com/office/officeart/2005/8/layout/process1"/>
    <dgm:cxn modelId="{BED99AF4-BA2E-40A5-A7C3-0A22EECAF925}" srcId="{B2C6CB59-D6B7-4E85-8D71-41C574975F23}" destId="{32F20FD0-831D-47E8-BBD6-FFCAC5CE2B31}" srcOrd="1" destOrd="0" parTransId="{4DC90AAF-84FF-477F-AF63-D8342DE871F9}" sibTransId="{FF882F6B-52AD-4279-88AB-6E0C469D6F47}"/>
    <dgm:cxn modelId="{135BC072-A219-4203-A87D-1B0E22277CD3}" type="presOf" srcId="{B2C6CB59-D6B7-4E85-8D71-41C574975F23}" destId="{DCE7D934-B070-4792-8985-75F3E583E512}" srcOrd="0" destOrd="0" presId="urn:microsoft.com/office/officeart/2005/8/layout/process1"/>
    <dgm:cxn modelId="{18FE893C-3D42-4FA6-9C9B-B803B075CDEF}" type="presOf" srcId="{8A3B28B7-5A50-4DC7-BE86-A26836D719E6}" destId="{315F01A9-A265-4A24-A824-13B0CF59F529}" srcOrd="0" destOrd="0" presId="urn:microsoft.com/office/officeart/2005/8/layout/process1"/>
    <dgm:cxn modelId="{74E437D1-CF26-42FC-8475-63D2DD0EA7D6}" type="presOf" srcId="{4E44A0CA-B3A7-4E8A-AD6A-1D839A0ED52D}" destId="{A036C1C3-FC29-4602-9D92-743BBDC59A08}" srcOrd="0" destOrd="0" presId="urn:microsoft.com/office/officeart/2005/8/layout/process1"/>
    <dgm:cxn modelId="{776B536D-4AC2-4EB6-9033-93DFA5893F1C}" srcId="{B2C6CB59-D6B7-4E85-8D71-41C574975F23}" destId="{A73A2B3C-ADE0-48BD-A683-728125061AC8}" srcOrd="6" destOrd="0" parTransId="{3F5833DF-0D69-4CB2-8F6B-16B178F01436}" sibTransId="{099B9F2A-9CFD-41F2-81F7-F9B472C9E1F1}"/>
    <dgm:cxn modelId="{2CF62326-26C9-4DD0-B6B0-BCBEC0239585}" type="presOf" srcId="{E37AF49B-CE04-427B-81BD-2AEB88CE312A}" destId="{091AE426-080D-4856-9CB3-70B3DCC6F54A}" srcOrd="1" destOrd="0" presId="urn:microsoft.com/office/officeart/2005/8/layout/process1"/>
    <dgm:cxn modelId="{D29F86D6-87DC-4831-B1C0-9BC28FE5A52D}" type="presOf" srcId="{63E25652-ADD8-478E-9DB7-D49209D0EE5C}" destId="{ABF0F7CA-93E6-4C56-8813-0B89DA0D8DC9}" srcOrd="1" destOrd="0" presId="urn:microsoft.com/office/officeart/2005/8/layout/process1"/>
    <dgm:cxn modelId="{0A48CA2B-2205-4514-8608-9FCA096A6D89}" type="presOf" srcId="{DA628745-1F11-4521-B953-09BB26E07FD8}" destId="{1270EB28-9F76-4E4C-A917-096245B253B8}" srcOrd="1" destOrd="0" presId="urn:microsoft.com/office/officeart/2005/8/layout/process1"/>
    <dgm:cxn modelId="{0A231A4E-BC7B-4AD7-8A2A-2D4D82BCF0B9}" srcId="{B2C6CB59-D6B7-4E85-8D71-41C574975F23}" destId="{8A3B28B7-5A50-4DC7-BE86-A26836D719E6}" srcOrd="4" destOrd="0" parTransId="{80D6ABFD-BF70-4E50-846D-EBAB7E664239}" sibTransId="{E37AF49B-CE04-427B-81BD-2AEB88CE312A}"/>
    <dgm:cxn modelId="{3A178F60-2D00-48EB-8583-81DC83227EEE}" type="presOf" srcId="{7FB6A55E-66CD-4CFB-B1DD-4481967D64F9}" destId="{D3FEC0F4-8DAA-40BD-99C4-5192EDDF5002}" srcOrd="1" destOrd="0" presId="urn:microsoft.com/office/officeart/2005/8/layout/process1"/>
    <dgm:cxn modelId="{69B8A48D-4CE4-495A-AF08-7D92348C9011}" srcId="{B2C6CB59-D6B7-4E85-8D71-41C574975F23}" destId="{A35679BA-3D52-4AE0-B61C-B11C0F4BA26A}" srcOrd="2" destOrd="0" parTransId="{C46A69A5-7A42-4B49-A143-666C32CF8B98}" sibTransId="{7FB6A55E-66CD-4CFB-B1DD-4481967D64F9}"/>
    <dgm:cxn modelId="{160BEF2F-5DB2-48DF-8400-E99899BF4EFA}" type="presOf" srcId="{A35679BA-3D52-4AE0-B61C-B11C0F4BA26A}" destId="{72D5FDC6-570E-4E5E-AE3F-C734C878DC58}" srcOrd="0" destOrd="0" presId="urn:microsoft.com/office/officeart/2005/8/layout/process1"/>
    <dgm:cxn modelId="{38C5E46E-CD5E-4F1E-A243-9ADD225090C8}" type="presOf" srcId="{E37AF49B-CE04-427B-81BD-2AEB88CE312A}" destId="{1226F6EF-20E6-4EB8-9D2A-72FF6BDF00C0}" srcOrd="0" destOrd="0" presId="urn:microsoft.com/office/officeart/2005/8/layout/process1"/>
    <dgm:cxn modelId="{11DFF66A-AD16-4CFA-B337-C9703EA8741D}" type="presOf" srcId="{DECDE7D6-8BAF-4CE0-A35B-34CCDB3802EB}" destId="{D61C7276-FF4C-41F6-AE21-DB32BD9D38FE}" srcOrd="1" destOrd="0" presId="urn:microsoft.com/office/officeart/2005/8/layout/process1"/>
    <dgm:cxn modelId="{6BDA9BAB-60FC-4FC8-9A3B-B7F7CC93C2BF}" type="presOf" srcId="{32F20FD0-831D-47E8-BBD6-FFCAC5CE2B31}" destId="{4B3FF5FE-3A68-4C34-89C1-35527EC2D475}" srcOrd="0" destOrd="0" presId="urn:microsoft.com/office/officeart/2005/8/layout/process1"/>
    <dgm:cxn modelId="{CB19055E-5105-4466-9F52-C82181D54CFE}" srcId="{B2C6CB59-D6B7-4E85-8D71-41C574975F23}" destId="{42D320E0-FF41-49AC-BD05-A228BF6DD5D7}" srcOrd="3" destOrd="0" parTransId="{E30CF6EE-62FB-41CE-B060-DCCB8D173C38}" sibTransId="{DECDE7D6-8BAF-4CE0-A35B-34CCDB3802EB}"/>
    <dgm:cxn modelId="{40F214B9-9C7E-4C0B-8639-ED78CE1D7131}" type="presOf" srcId="{FF882F6B-52AD-4279-88AB-6E0C469D6F47}" destId="{54CC7C25-06A1-478B-A7DA-C01F22FAD835}" srcOrd="0" destOrd="0" presId="urn:microsoft.com/office/officeart/2005/8/layout/process1"/>
    <dgm:cxn modelId="{14D3561C-6B70-4949-AF99-FCA4101DFEFC}" type="presOf" srcId="{DA628745-1F11-4521-B953-09BB26E07FD8}" destId="{40AF3EC7-95A6-413A-959C-F407E1659EB1}" srcOrd="0" destOrd="0" presId="urn:microsoft.com/office/officeart/2005/8/layout/process1"/>
    <dgm:cxn modelId="{89717FF5-9766-4C02-A893-623B633D376D}" type="presOf" srcId="{A73A2B3C-ADE0-48BD-A683-728125061AC8}" destId="{EBB7251D-C64D-4C2D-A91C-7B3A77D8BC5F}" srcOrd="0" destOrd="0" presId="urn:microsoft.com/office/officeart/2005/8/layout/process1"/>
    <dgm:cxn modelId="{9D7A4D7C-0E36-44B9-AEBB-122B27017838}" type="presOf" srcId="{FF882F6B-52AD-4279-88AB-6E0C469D6F47}" destId="{B0A439B6-77FB-4EE0-BB83-E93E019922DB}" srcOrd="1" destOrd="0" presId="urn:microsoft.com/office/officeart/2005/8/layout/process1"/>
    <dgm:cxn modelId="{3B32D5C8-2C41-49D4-AA58-D6119B043058}" srcId="{B2C6CB59-D6B7-4E85-8D71-41C574975F23}" destId="{DA71ABF4-8A7C-4BEF-8132-61070201AB69}" srcOrd="0" destOrd="0" parTransId="{40C5C184-3D12-4D97-93B7-15017FC96894}" sibTransId="{DA628745-1F11-4521-B953-09BB26E07FD8}"/>
    <dgm:cxn modelId="{FBA60DCC-44C3-4235-9874-00F77DD139A5}" srcId="{B2C6CB59-D6B7-4E85-8D71-41C574975F23}" destId="{4E44A0CA-B3A7-4E8A-AD6A-1D839A0ED52D}" srcOrd="5" destOrd="0" parTransId="{F21BB0A7-2843-4BAF-9FCF-CB0747CD9844}" sibTransId="{63E25652-ADD8-478E-9DB7-D49209D0EE5C}"/>
    <dgm:cxn modelId="{EACC9AEE-D8D7-4EE0-A339-697FF614CD56}" type="presOf" srcId="{7FB6A55E-66CD-4CFB-B1DD-4481967D64F9}" destId="{246A0947-B904-446B-9B0C-8C68BD735B8B}" srcOrd="0" destOrd="0" presId="urn:microsoft.com/office/officeart/2005/8/layout/process1"/>
    <dgm:cxn modelId="{358B75EC-F3EE-4703-8AD1-6758BA3DCC2C}" type="presOf" srcId="{DECDE7D6-8BAF-4CE0-A35B-34CCDB3802EB}" destId="{454EF391-1983-4140-8D24-7A4FB3B034F2}" srcOrd="0" destOrd="0" presId="urn:microsoft.com/office/officeart/2005/8/layout/process1"/>
    <dgm:cxn modelId="{74B1F5DB-E206-4449-A10E-2F9EA306B53C}" type="presOf" srcId="{42D320E0-FF41-49AC-BD05-A228BF6DD5D7}" destId="{BBDC9456-E5DF-4EBA-A45B-FDBFB900D35B}" srcOrd="0" destOrd="0" presId="urn:microsoft.com/office/officeart/2005/8/layout/process1"/>
    <dgm:cxn modelId="{92964D1B-E4ED-48E1-B60D-D25B19499117}" type="presParOf" srcId="{DCE7D934-B070-4792-8985-75F3E583E512}" destId="{5F651D43-C0C2-4FB0-856F-EB97E0C28CFF}" srcOrd="0" destOrd="0" presId="urn:microsoft.com/office/officeart/2005/8/layout/process1"/>
    <dgm:cxn modelId="{34DCC3BE-4E27-4110-A249-7D2995E1E13D}" type="presParOf" srcId="{DCE7D934-B070-4792-8985-75F3E583E512}" destId="{40AF3EC7-95A6-413A-959C-F407E1659EB1}" srcOrd="1" destOrd="0" presId="urn:microsoft.com/office/officeart/2005/8/layout/process1"/>
    <dgm:cxn modelId="{1FEA1F48-8686-43A2-98F7-F086A388B127}" type="presParOf" srcId="{40AF3EC7-95A6-413A-959C-F407E1659EB1}" destId="{1270EB28-9F76-4E4C-A917-096245B253B8}" srcOrd="0" destOrd="0" presId="urn:microsoft.com/office/officeart/2005/8/layout/process1"/>
    <dgm:cxn modelId="{3CA6AFF9-DD1F-4F7A-ACBA-73287A7B2D09}" type="presParOf" srcId="{DCE7D934-B070-4792-8985-75F3E583E512}" destId="{4B3FF5FE-3A68-4C34-89C1-35527EC2D475}" srcOrd="2" destOrd="0" presId="urn:microsoft.com/office/officeart/2005/8/layout/process1"/>
    <dgm:cxn modelId="{BBEEA5D7-B6F6-428E-85F6-575B3788D693}" type="presParOf" srcId="{DCE7D934-B070-4792-8985-75F3E583E512}" destId="{54CC7C25-06A1-478B-A7DA-C01F22FAD835}" srcOrd="3" destOrd="0" presId="urn:microsoft.com/office/officeart/2005/8/layout/process1"/>
    <dgm:cxn modelId="{29DE718A-722B-4E3C-962B-D98883F05E8A}" type="presParOf" srcId="{54CC7C25-06A1-478B-A7DA-C01F22FAD835}" destId="{B0A439B6-77FB-4EE0-BB83-E93E019922DB}" srcOrd="0" destOrd="0" presId="urn:microsoft.com/office/officeart/2005/8/layout/process1"/>
    <dgm:cxn modelId="{BDD2B03A-E338-47D5-AFFF-07099A7C2738}" type="presParOf" srcId="{DCE7D934-B070-4792-8985-75F3E583E512}" destId="{72D5FDC6-570E-4E5E-AE3F-C734C878DC58}" srcOrd="4" destOrd="0" presId="urn:microsoft.com/office/officeart/2005/8/layout/process1"/>
    <dgm:cxn modelId="{7A6D45CA-4E31-4872-877C-BC69011A1E03}" type="presParOf" srcId="{DCE7D934-B070-4792-8985-75F3E583E512}" destId="{246A0947-B904-446B-9B0C-8C68BD735B8B}" srcOrd="5" destOrd="0" presId="urn:microsoft.com/office/officeart/2005/8/layout/process1"/>
    <dgm:cxn modelId="{AB4EB890-AF26-4086-BDFE-CD0360D5953C}" type="presParOf" srcId="{246A0947-B904-446B-9B0C-8C68BD735B8B}" destId="{D3FEC0F4-8DAA-40BD-99C4-5192EDDF5002}" srcOrd="0" destOrd="0" presId="urn:microsoft.com/office/officeart/2005/8/layout/process1"/>
    <dgm:cxn modelId="{AF840381-A87D-4F35-8ADF-E538A29F6C16}" type="presParOf" srcId="{DCE7D934-B070-4792-8985-75F3E583E512}" destId="{BBDC9456-E5DF-4EBA-A45B-FDBFB900D35B}" srcOrd="6" destOrd="0" presId="urn:microsoft.com/office/officeart/2005/8/layout/process1"/>
    <dgm:cxn modelId="{32BED9F6-8BDA-4EEB-AF72-4317C9CFED72}" type="presParOf" srcId="{DCE7D934-B070-4792-8985-75F3E583E512}" destId="{454EF391-1983-4140-8D24-7A4FB3B034F2}" srcOrd="7" destOrd="0" presId="urn:microsoft.com/office/officeart/2005/8/layout/process1"/>
    <dgm:cxn modelId="{3353FA04-9571-4558-9402-63750CEF39AB}" type="presParOf" srcId="{454EF391-1983-4140-8D24-7A4FB3B034F2}" destId="{D61C7276-FF4C-41F6-AE21-DB32BD9D38FE}" srcOrd="0" destOrd="0" presId="urn:microsoft.com/office/officeart/2005/8/layout/process1"/>
    <dgm:cxn modelId="{B6865F5D-9DAB-46D5-9C31-EFCD4F048583}" type="presParOf" srcId="{DCE7D934-B070-4792-8985-75F3E583E512}" destId="{315F01A9-A265-4A24-A824-13B0CF59F529}" srcOrd="8" destOrd="0" presId="urn:microsoft.com/office/officeart/2005/8/layout/process1"/>
    <dgm:cxn modelId="{1E4CE169-529F-4AFA-A4F7-DF6F6523159F}" type="presParOf" srcId="{DCE7D934-B070-4792-8985-75F3E583E512}" destId="{1226F6EF-20E6-4EB8-9D2A-72FF6BDF00C0}" srcOrd="9" destOrd="0" presId="urn:microsoft.com/office/officeart/2005/8/layout/process1"/>
    <dgm:cxn modelId="{8EE8E42D-7518-45CB-B259-4CF641F7A847}" type="presParOf" srcId="{1226F6EF-20E6-4EB8-9D2A-72FF6BDF00C0}" destId="{091AE426-080D-4856-9CB3-70B3DCC6F54A}" srcOrd="0" destOrd="0" presId="urn:microsoft.com/office/officeart/2005/8/layout/process1"/>
    <dgm:cxn modelId="{2BE85B49-4A66-42CF-B5B0-ED4898FA6544}" type="presParOf" srcId="{DCE7D934-B070-4792-8985-75F3E583E512}" destId="{A036C1C3-FC29-4602-9D92-743BBDC59A08}" srcOrd="10" destOrd="0" presId="urn:microsoft.com/office/officeart/2005/8/layout/process1"/>
    <dgm:cxn modelId="{77F7ACEB-573C-48BE-AAA1-369D87646F73}" type="presParOf" srcId="{DCE7D934-B070-4792-8985-75F3E583E512}" destId="{36B013D1-7EB4-4685-B249-211E3777ECBC}" srcOrd="11" destOrd="0" presId="urn:microsoft.com/office/officeart/2005/8/layout/process1"/>
    <dgm:cxn modelId="{6CF5A31F-2B3A-49CE-8D3C-664350A7E54B}" type="presParOf" srcId="{36B013D1-7EB4-4685-B249-211E3777ECBC}" destId="{ABF0F7CA-93E6-4C56-8813-0B89DA0D8DC9}" srcOrd="0" destOrd="0" presId="urn:microsoft.com/office/officeart/2005/8/layout/process1"/>
    <dgm:cxn modelId="{DBC9BB0E-AF43-430C-B5CD-1FF3157F6C26}" type="presParOf" srcId="{DCE7D934-B070-4792-8985-75F3E583E512}" destId="{EBB7251D-C64D-4C2D-A91C-7B3A77D8BC5F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51D43-C0C2-4FB0-856F-EB97E0C28CFF}">
      <dsp:nvSpPr>
        <dsp:cNvPr id="0" name=""/>
        <dsp:cNvSpPr/>
      </dsp:nvSpPr>
      <dsp:spPr>
        <a:xfrm>
          <a:off x="6582" y="1335925"/>
          <a:ext cx="340932" cy="2992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000" i="1" kern="1200" dirty="0" smtClean="0">
                    <a:latin typeface="Cambria Math" panose="02040503050406030204" pitchFamily="18" charset="0"/>
                  </a:rPr>
                  <m:t>𝑠</m:t>
                </m:r>
              </m:oMath>
            </m:oMathPara>
          </a14:m>
          <a:endParaRPr lang="en-US" sz="1050" kern="1200" dirty="0"/>
        </a:p>
      </dsp:txBody>
      <dsp:txXfrm>
        <a:off x="15347" y="1344690"/>
        <a:ext cx="323402" cy="281733"/>
      </dsp:txXfrm>
    </dsp:sp>
    <dsp:sp modelId="{40AF3EC7-95A6-413A-959C-F407E1659EB1}">
      <dsp:nvSpPr>
        <dsp:cNvPr id="0" name=""/>
        <dsp:cNvSpPr/>
      </dsp:nvSpPr>
      <dsp:spPr>
        <a:xfrm>
          <a:off x="408237" y="1346055"/>
          <a:ext cx="220419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408237" y="1397625"/>
        <a:ext cx="154293" cy="154708"/>
      </dsp:txXfrm>
    </dsp:sp>
    <dsp:sp modelId="{4B3FF5FE-3A68-4C34-89C1-35527EC2D475}">
      <dsp:nvSpPr>
        <dsp:cNvPr id="0" name=""/>
        <dsp:cNvSpPr/>
      </dsp:nvSpPr>
      <dsp:spPr>
        <a:xfrm>
          <a:off x="763399" y="1086432"/>
          <a:ext cx="1039713" cy="7982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Encoding</a:t>
          </a:r>
          <a:endParaRPr lang="en-US" sz="1100" kern="1200" dirty="0"/>
        </a:p>
      </dsp:txBody>
      <dsp:txXfrm>
        <a:off x="786779" y="1109812"/>
        <a:ext cx="992953" cy="751488"/>
      </dsp:txXfrm>
    </dsp:sp>
    <dsp:sp modelId="{54CC7C25-06A1-478B-A7DA-C01F22FAD835}">
      <dsp:nvSpPr>
        <dsp:cNvPr id="0" name=""/>
        <dsp:cNvSpPr/>
      </dsp:nvSpPr>
      <dsp:spPr>
        <a:xfrm>
          <a:off x="1907084" y="1356632"/>
          <a:ext cx="220419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1907084" y="1408202"/>
        <a:ext cx="154293" cy="154708"/>
      </dsp:txXfrm>
    </dsp:sp>
    <dsp:sp modelId="{72D5FDC6-570E-4E5E-AE3F-C734C878DC58}">
      <dsp:nvSpPr>
        <dsp:cNvPr id="0" name=""/>
        <dsp:cNvSpPr/>
      </dsp:nvSpPr>
      <dsp:spPr>
        <a:xfrm>
          <a:off x="2218998" y="1086432"/>
          <a:ext cx="1039713" cy="7982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Modulation</a:t>
          </a:r>
          <a:endParaRPr lang="en-US" sz="1100" kern="1200" dirty="0"/>
        </a:p>
      </dsp:txBody>
      <dsp:txXfrm>
        <a:off x="2242378" y="1109812"/>
        <a:ext cx="992953" cy="751488"/>
      </dsp:txXfrm>
    </dsp:sp>
    <dsp:sp modelId="{246A0947-B904-446B-9B0C-8C68BD735B8B}">
      <dsp:nvSpPr>
        <dsp:cNvPr id="0" name=""/>
        <dsp:cNvSpPr/>
      </dsp:nvSpPr>
      <dsp:spPr>
        <a:xfrm>
          <a:off x="3362683" y="1356632"/>
          <a:ext cx="220419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3362683" y="1408202"/>
        <a:ext cx="154293" cy="154708"/>
      </dsp:txXfrm>
    </dsp:sp>
    <dsp:sp modelId="{BBDC9456-E5DF-4EBA-A45B-FDBFB900D35B}">
      <dsp:nvSpPr>
        <dsp:cNvPr id="0" name=""/>
        <dsp:cNvSpPr/>
      </dsp:nvSpPr>
      <dsp:spPr>
        <a:xfrm>
          <a:off x="3674597" y="1086432"/>
          <a:ext cx="1039713" cy="7982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Channel</a:t>
          </a:r>
          <a:endParaRPr lang="en-US" sz="1100" kern="1200" dirty="0"/>
        </a:p>
      </dsp:txBody>
      <dsp:txXfrm>
        <a:off x="3697977" y="1109812"/>
        <a:ext cx="992953" cy="751488"/>
      </dsp:txXfrm>
    </dsp:sp>
    <dsp:sp modelId="{454EF391-1983-4140-8D24-7A4FB3B034F2}">
      <dsp:nvSpPr>
        <dsp:cNvPr id="0" name=""/>
        <dsp:cNvSpPr/>
      </dsp:nvSpPr>
      <dsp:spPr>
        <a:xfrm>
          <a:off x="4818282" y="1356632"/>
          <a:ext cx="220419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4818282" y="1408202"/>
        <a:ext cx="154293" cy="154708"/>
      </dsp:txXfrm>
    </dsp:sp>
    <dsp:sp modelId="{315F01A9-A265-4A24-A824-13B0CF59F529}">
      <dsp:nvSpPr>
        <dsp:cNvPr id="0" name=""/>
        <dsp:cNvSpPr/>
      </dsp:nvSpPr>
      <dsp:spPr>
        <a:xfrm>
          <a:off x="5130196" y="1086432"/>
          <a:ext cx="1039713" cy="7982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Demodulation</a:t>
          </a:r>
          <a:endParaRPr lang="en-US" sz="1100" kern="1200" dirty="0"/>
        </a:p>
      </dsp:txBody>
      <dsp:txXfrm>
        <a:off x="5153576" y="1109812"/>
        <a:ext cx="992953" cy="751488"/>
      </dsp:txXfrm>
    </dsp:sp>
    <dsp:sp modelId="{1226F6EF-20E6-4EB8-9D2A-72FF6BDF00C0}">
      <dsp:nvSpPr>
        <dsp:cNvPr id="0" name=""/>
        <dsp:cNvSpPr/>
      </dsp:nvSpPr>
      <dsp:spPr>
        <a:xfrm>
          <a:off x="6273881" y="1356632"/>
          <a:ext cx="220419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6273881" y="1408202"/>
        <a:ext cx="154293" cy="154708"/>
      </dsp:txXfrm>
    </dsp:sp>
    <dsp:sp modelId="{A036C1C3-FC29-4602-9D92-743BBDC59A08}">
      <dsp:nvSpPr>
        <dsp:cNvPr id="0" name=""/>
        <dsp:cNvSpPr/>
      </dsp:nvSpPr>
      <dsp:spPr>
        <a:xfrm>
          <a:off x="6585795" y="1086432"/>
          <a:ext cx="1039713" cy="7982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smtClean="0"/>
            <a:t>Decoding</a:t>
          </a:r>
          <a:endParaRPr lang="en-US" sz="1100" kern="1200" dirty="0"/>
        </a:p>
      </dsp:txBody>
      <dsp:txXfrm>
        <a:off x="6609175" y="1109812"/>
        <a:ext cx="992953" cy="751488"/>
      </dsp:txXfrm>
    </dsp:sp>
    <dsp:sp modelId="{36B013D1-7EB4-4685-B249-211E3777ECBC}">
      <dsp:nvSpPr>
        <dsp:cNvPr id="0" name=""/>
        <dsp:cNvSpPr/>
      </dsp:nvSpPr>
      <dsp:spPr>
        <a:xfrm rot="21565548">
          <a:off x="7731063" y="1349243"/>
          <a:ext cx="223798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7731065" y="1401149"/>
        <a:ext cx="156659" cy="154708"/>
      </dsp:txXfrm>
    </dsp:sp>
    <dsp:sp modelId="{EBB7251D-C64D-4C2D-A91C-7B3A77D8BC5F}">
      <dsp:nvSpPr>
        <dsp:cNvPr id="0" name=""/>
        <dsp:cNvSpPr/>
      </dsp:nvSpPr>
      <dsp:spPr>
        <a:xfrm>
          <a:off x="8047749" y="1350353"/>
          <a:ext cx="245465" cy="2490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̂"/>
                    <m:ctrlPr>
                      <a:rPr lang="en-US" sz="200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20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</m:acc>
              </m:oMath>
            </m:oMathPara>
          </a14:m>
          <a:endParaRPr lang="en-US" sz="1100" kern="1200" dirty="0"/>
        </a:p>
      </dsp:txBody>
      <dsp:txXfrm>
        <a:off x="8054938" y="1357542"/>
        <a:ext cx="231087" cy="23468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5E2D0-E81C-4FF7-A5EE-B9AAF3F21A79}">
      <dsp:nvSpPr>
        <dsp:cNvPr id="0" name=""/>
        <dsp:cNvSpPr/>
      </dsp:nvSpPr>
      <dsp:spPr>
        <a:xfrm>
          <a:off x="40" y="10360"/>
          <a:ext cx="385088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Autoencoder</a:t>
          </a:r>
          <a:endParaRPr lang="en-US" sz="2000" kern="1200" dirty="0"/>
        </a:p>
      </dsp:txBody>
      <dsp:txXfrm>
        <a:off x="40" y="10360"/>
        <a:ext cx="3850884" cy="576000"/>
      </dsp:txXfrm>
    </dsp:sp>
    <dsp:sp modelId="{ED1FED9B-F501-4268-8DCA-644AE2258B9D}">
      <dsp:nvSpPr>
        <dsp:cNvPr id="0" name=""/>
        <dsp:cNvSpPr/>
      </dsp:nvSpPr>
      <dsp:spPr>
        <a:xfrm>
          <a:off x="40" y="586360"/>
          <a:ext cx="3850884" cy="34672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14:m xmlns:a14="http://schemas.microsoft.com/office/drawing/2010/main">
            <m:oMath xmlns:m="http://schemas.openxmlformats.org/officeDocument/2006/math">
              <m:r>
                <a:rPr lang="en-US" sz="2000" b="0" i="1" kern="1200" smtClean="0">
                  <a:latin typeface="Cambria Math" panose="02040503050406030204" pitchFamily="18" charset="0"/>
                </a:rPr>
                <m:t>𝑦</m:t>
              </m:r>
              <m:r>
                <a:rPr lang="en-US" sz="2000" b="0" i="1" kern="1200" smtClean="0">
                  <a:latin typeface="Cambria Math" panose="02040503050406030204" pitchFamily="18" charset="0"/>
                </a:rPr>
                <m:t>=</m:t>
              </m:r>
              <m:r>
                <a:rPr lang="en-US" sz="20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𝒟</m:t>
              </m:r>
              <m:r>
                <a:rPr lang="en-US" sz="20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en-US" sz="20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h</m:t>
              </m:r>
              <m:r>
                <a:rPr lang="en-US" sz="20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r>
            <a:rPr lang="en-US" sz="2000" kern="1200" dirty="0" smtClean="0"/>
            <a:t>, where </a:t>
          </a:r>
          <a14:m xmlns:a14="http://schemas.microsoft.com/office/drawing/2010/main">
            <m:oMath xmlns:m="http://schemas.openxmlformats.org/officeDocument/2006/math">
              <m:r>
                <a:rPr lang="en-US" sz="2000" b="0" i="1" kern="1200" smtClean="0">
                  <a:latin typeface="Cambria Math" panose="02040503050406030204" pitchFamily="18" charset="0"/>
                </a:rPr>
                <m:t>h</m:t>
              </m:r>
              <m:r>
                <a:rPr lang="en-US" sz="2000" b="0" i="1" kern="1200" smtClean="0">
                  <a:latin typeface="Cambria Math" panose="02040503050406030204" pitchFamily="18" charset="0"/>
                </a:rPr>
                <m:t>=</m:t>
              </m:r>
              <m:r>
                <a:rPr lang="en-US" sz="20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ℰ</m:t>
              </m:r>
              <m:d>
                <m:dPr>
                  <m:ctrlPr>
                    <a:rPr lang="en-US" sz="20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en-US" sz="20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</m:e>
              </m:d>
              <m:r>
                <a:rPr lang="en-US" sz="20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endParaRPr lang="en-US" sz="2000" kern="1200" dirty="0"/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Hidden state </a:t>
          </a:r>
          <a14:m xmlns:a14="http://schemas.microsoft.com/office/drawing/2010/main">
            <m:oMath xmlns:m="http://schemas.openxmlformats.org/officeDocument/2006/math">
              <m:r>
                <a:rPr lang="en-US" sz="2000" b="0" i="1" kern="1200" smtClean="0">
                  <a:latin typeface="Cambria Math" panose="02040503050406030204" pitchFamily="18" charset="0"/>
                </a:rPr>
                <m:t>h</m:t>
              </m:r>
            </m:oMath>
          </a14:m>
          <a:r>
            <a:rPr lang="en-US" sz="2000" kern="1200" dirty="0" smtClean="0"/>
            <a:t> is not a function of past hidden states</a:t>
          </a:r>
          <a:endParaRPr lang="en-US" sz="2000" kern="1200" dirty="0"/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Data is fed independently during training </a:t>
          </a:r>
          <a:endParaRPr lang="en-US" sz="2000" kern="1200" dirty="0"/>
        </a:p>
      </dsp:txBody>
      <dsp:txXfrm>
        <a:off x="40" y="586360"/>
        <a:ext cx="3850884" cy="3467278"/>
      </dsp:txXfrm>
    </dsp:sp>
    <dsp:sp modelId="{1EB6F312-8AE4-41D0-8A92-B18BE3869CEE}">
      <dsp:nvSpPr>
        <dsp:cNvPr id="0" name=""/>
        <dsp:cNvSpPr/>
      </dsp:nvSpPr>
      <dsp:spPr>
        <a:xfrm>
          <a:off x="4390048" y="10360"/>
          <a:ext cx="385088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RNN</a:t>
          </a:r>
          <a:endParaRPr lang="en-US" sz="2000" kern="1200" dirty="0"/>
        </a:p>
      </dsp:txBody>
      <dsp:txXfrm>
        <a:off x="4390048" y="10360"/>
        <a:ext cx="3850884" cy="576000"/>
      </dsp:txXfrm>
    </dsp:sp>
    <dsp:sp modelId="{51AACE5D-D222-40B0-A13B-CAC636BECDA8}">
      <dsp:nvSpPr>
        <dsp:cNvPr id="0" name=""/>
        <dsp:cNvSpPr/>
      </dsp:nvSpPr>
      <dsp:spPr>
        <a:xfrm>
          <a:off x="4390048" y="586360"/>
          <a:ext cx="3850884" cy="34672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𝑦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</a:rPr>
                <m:t>=</m:t>
              </m:r>
              <m:r>
                <a:rPr lang="en-US" sz="20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𝒟</m:t>
              </m:r>
              <m:r>
                <a:rPr lang="en-US" sz="2000" b="0" i="1" kern="1200" smtClean="0"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h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</a:rPr>
                <m:t>)</m:t>
              </m:r>
            </m:oMath>
          </a14:m>
          <a:r>
            <a:rPr lang="en-US" sz="2000" b="0" kern="1200" dirty="0" smtClean="0"/>
            <a:t>, where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h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</a:rPr>
                <m:t>=</m:t>
              </m:r>
              <m:r>
                <a:rPr lang="en-US" sz="20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ℰ</m:t>
              </m:r>
              <m:r>
                <a:rPr lang="en-US" sz="2000" b="0" i="1" kern="1200" smtClean="0"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h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𝑡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−1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</a:rPr>
                <m:t>)</m:t>
              </m:r>
            </m:oMath>
          </a14:m>
          <a:endParaRPr lang="en-US" sz="2000" kern="1200" dirty="0"/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Hidden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h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r>
            <a:rPr lang="en-US" sz="2000" kern="1200" dirty="0" smtClean="0"/>
            <a:t> is dependent on past hidden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h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𝑡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−1</m:t>
                  </m:r>
                </m:sub>
              </m:sSub>
            </m:oMath>
          </a14:m>
          <a:endParaRPr lang="en-US" sz="2000" kern="1200" dirty="0"/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Data is fed as a sequence of time-dependent information during training </a:t>
          </a:r>
          <a:endParaRPr lang="en-US" sz="2000" kern="1200" dirty="0"/>
        </a:p>
      </dsp:txBody>
      <dsp:txXfrm>
        <a:off x="4390048" y="586360"/>
        <a:ext cx="3850884" cy="34672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51D43-C0C2-4FB0-856F-EB97E0C28CFF}">
      <dsp:nvSpPr>
        <dsp:cNvPr id="0" name=""/>
        <dsp:cNvSpPr/>
      </dsp:nvSpPr>
      <dsp:spPr>
        <a:xfrm>
          <a:off x="6582" y="1335925"/>
          <a:ext cx="340932" cy="2992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000" i="1" kern="1200" dirty="0" smtClean="0">
                    <a:latin typeface="Cambria Math" panose="02040503050406030204" pitchFamily="18" charset="0"/>
                  </a:rPr>
                  <m:t>𝑠</m:t>
                </m:r>
              </m:oMath>
            </m:oMathPara>
          </a14:m>
          <a:endParaRPr lang="en-US" sz="1050" kern="1200" dirty="0"/>
        </a:p>
      </dsp:txBody>
      <dsp:txXfrm>
        <a:off x="15347" y="1344690"/>
        <a:ext cx="323402" cy="281733"/>
      </dsp:txXfrm>
    </dsp:sp>
    <dsp:sp modelId="{40AF3EC7-95A6-413A-959C-F407E1659EB1}">
      <dsp:nvSpPr>
        <dsp:cNvPr id="0" name=""/>
        <dsp:cNvSpPr/>
      </dsp:nvSpPr>
      <dsp:spPr>
        <a:xfrm>
          <a:off x="408237" y="1346055"/>
          <a:ext cx="220419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408237" y="1397625"/>
        <a:ext cx="154293" cy="154708"/>
      </dsp:txXfrm>
    </dsp:sp>
    <dsp:sp modelId="{4B3FF5FE-3A68-4C34-89C1-35527EC2D475}">
      <dsp:nvSpPr>
        <dsp:cNvPr id="0" name=""/>
        <dsp:cNvSpPr/>
      </dsp:nvSpPr>
      <dsp:spPr>
        <a:xfrm>
          <a:off x="763399" y="1086432"/>
          <a:ext cx="1039713" cy="7982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Encoding</a:t>
          </a:r>
          <a:endParaRPr lang="en-US" sz="1100" kern="1200" dirty="0"/>
        </a:p>
      </dsp:txBody>
      <dsp:txXfrm>
        <a:off x="786779" y="1109812"/>
        <a:ext cx="992953" cy="751488"/>
      </dsp:txXfrm>
    </dsp:sp>
    <dsp:sp modelId="{54CC7C25-06A1-478B-A7DA-C01F22FAD835}">
      <dsp:nvSpPr>
        <dsp:cNvPr id="0" name=""/>
        <dsp:cNvSpPr/>
      </dsp:nvSpPr>
      <dsp:spPr>
        <a:xfrm>
          <a:off x="1907084" y="1356632"/>
          <a:ext cx="220419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1907084" y="1408202"/>
        <a:ext cx="154293" cy="154708"/>
      </dsp:txXfrm>
    </dsp:sp>
    <dsp:sp modelId="{72D5FDC6-570E-4E5E-AE3F-C734C878DC58}">
      <dsp:nvSpPr>
        <dsp:cNvPr id="0" name=""/>
        <dsp:cNvSpPr/>
      </dsp:nvSpPr>
      <dsp:spPr>
        <a:xfrm>
          <a:off x="2218998" y="1086432"/>
          <a:ext cx="1039713" cy="7982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Modulation</a:t>
          </a:r>
          <a:endParaRPr lang="en-US" sz="1100" kern="1200" dirty="0"/>
        </a:p>
      </dsp:txBody>
      <dsp:txXfrm>
        <a:off x="2242378" y="1109812"/>
        <a:ext cx="992953" cy="751488"/>
      </dsp:txXfrm>
    </dsp:sp>
    <dsp:sp modelId="{246A0947-B904-446B-9B0C-8C68BD735B8B}">
      <dsp:nvSpPr>
        <dsp:cNvPr id="0" name=""/>
        <dsp:cNvSpPr/>
      </dsp:nvSpPr>
      <dsp:spPr>
        <a:xfrm>
          <a:off x="3362683" y="1356632"/>
          <a:ext cx="220419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3362683" y="1408202"/>
        <a:ext cx="154293" cy="154708"/>
      </dsp:txXfrm>
    </dsp:sp>
    <dsp:sp modelId="{BBDC9456-E5DF-4EBA-A45B-FDBFB900D35B}">
      <dsp:nvSpPr>
        <dsp:cNvPr id="0" name=""/>
        <dsp:cNvSpPr/>
      </dsp:nvSpPr>
      <dsp:spPr>
        <a:xfrm>
          <a:off x="3674597" y="1086432"/>
          <a:ext cx="1039713" cy="7982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Channel</a:t>
          </a:r>
          <a:endParaRPr lang="en-US" sz="1100" kern="1200" dirty="0"/>
        </a:p>
      </dsp:txBody>
      <dsp:txXfrm>
        <a:off x="3697977" y="1109812"/>
        <a:ext cx="992953" cy="751488"/>
      </dsp:txXfrm>
    </dsp:sp>
    <dsp:sp modelId="{454EF391-1983-4140-8D24-7A4FB3B034F2}">
      <dsp:nvSpPr>
        <dsp:cNvPr id="0" name=""/>
        <dsp:cNvSpPr/>
      </dsp:nvSpPr>
      <dsp:spPr>
        <a:xfrm>
          <a:off x="4818282" y="1356632"/>
          <a:ext cx="220419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4818282" y="1408202"/>
        <a:ext cx="154293" cy="154708"/>
      </dsp:txXfrm>
    </dsp:sp>
    <dsp:sp modelId="{315F01A9-A265-4A24-A824-13B0CF59F529}">
      <dsp:nvSpPr>
        <dsp:cNvPr id="0" name=""/>
        <dsp:cNvSpPr/>
      </dsp:nvSpPr>
      <dsp:spPr>
        <a:xfrm>
          <a:off x="5130196" y="1086432"/>
          <a:ext cx="1039713" cy="7982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Demodulation</a:t>
          </a:r>
          <a:endParaRPr lang="en-US" sz="1100" kern="1200" dirty="0"/>
        </a:p>
      </dsp:txBody>
      <dsp:txXfrm>
        <a:off x="5153576" y="1109812"/>
        <a:ext cx="992953" cy="751488"/>
      </dsp:txXfrm>
    </dsp:sp>
    <dsp:sp modelId="{1226F6EF-20E6-4EB8-9D2A-72FF6BDF00C0}">
      <dsp:nvSpPr>
        <dsp:cNvPr id="0" name=""/>
        <dsp:cNvSpPr/>
      </dsp:nvSpPr>
      <dsp:spPr>
        <a:xfrm>
          <a:off x="6273881" y="1356632"/>
          <a:ext cx="220419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6273881" y="1408202"/>
        <a:ext cx="154293" cy="154708"/>
      </dsp:txXfrm>
    </dsp:sp>
    <dsp:sp modelId="{A036C1C3-FC29-4602-9D92-743BBDC59A08}">
      <dsp:nvSpPr>
        <dsp:cNvPr id="0" name=""/>
        <dsp:cNvSpPr/>
      </dsp:nvSpPr>
      <dsp:spPr>
        <a:xfrm>
          <a:off x="6585795" y="1086432"/>
          <a:ext cx="1039713" cy="7982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smtClean="0"/>
            <a:t>Decoding</a:t>
          </a:r>
          <a:endParaRPr lang="en-US" sz="1100" kern="1200" dirty="0"/>
        </a:p>
      </dsp:txBody>
      <dsp:txXfrm>
        <a:off x="6609175" y="1109812"/>
        <a:ext cx="992953" cy="751488"/>
      </dsp:txXfrm>
    </dsp:sp>
    <dsp:sp modelId="{36B013D1-7EB4-4685-B249-211E3777ECBC}">
      <dsp:nvSpPr>
        <dsp:cNvPr id="0" name=""/>
        <dsp:cNvSpPr/>
      </dsp:nvSpPr>
      <dsp:spPr>
        <a:xfrm rot="21565548">
          <a:off x="7731063" y="1349243"/>
          <a:ext cx="223798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7731065" y="1401149"/>
        <a:ext cx="156659" cy="154708"/>
      </dsp:txXfrm>
    </dsp:sp>
    <dsp:sp modelId="{EBB7251D-C64D-4C2D-A91C-7B3A77D8BC5F}">
      <dsp:nvSpPr>
        <dsp:cNvPr id="0" name=""/>
        <dsp:cNvSpPr/>
      </dsp:nvSpPr>
      <dsp:spPr>
        <a:xfrm>
          <a:off x="8047749" y="1350353"/>
          <a:ext cx="245465" cy="2490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̂"/>
                    <m:ctrlPr>
                      <a:rPr lang="en-US" sz="200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20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</m:acc>
              </m:oMath>
            </m:oMathPara>
          </a14:m>
          <a:endParaRPr lang="en-US" sz="1100" kern="1200" dirty="0"/>
        </a:p>
      </dsp:txBody>
      <dsp:txXfrm>
        <a:off x="8054938" y="1357542"/>
        <a:ext cx="231087" cy="2346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51D43-C0C2-4FB0-856F-EB97E0C28CFF}">
      <dsp:nvSpPr>
        <dsp:cNvPr id="0" name=""/>
        <dsp:cNvSpPr/>
      </dsp:nvSpPr>
      <dsp:spPr>
        <a:xfrm>
          <a:off x="6582" y="1335925"/>
          <a:ext cx="340932" cy="2992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000" i="1" kern="1200" dirty="0" smtClean="0">
                    <a:latin typeface="Cambria Math" panose="02040503050406030204" pitchFamily="18" charset="0"/>
                  </a:rPr>
                  <m:t>𝑠</m:t>
                </m:r>
              </m:oMath>
            </m:oMathPara>
          </a14:m>
          <a:endParaRPr lang="en-US" sz="1050" kern="1200" dirty="0"/>
        </a:p>
      </dsp:txBody>
      <dsp:txXfrm>
        <a:off x="15347" y="1344690"/>
        <a:ext cx="323402" cy="281733"/>
      </dsp:txXfrm>
    </dsp:sp>
    <dsp:sp modelId="{40AF3EC7-95A6-413A-959C-F407E1659EB1}">
      <dsp:nvSpPr>
        <dsp:cNvPr id="0" name=""/>
        <dsp:cNvSpPr/>
      </dsp:nvSpPr>
      <dsp:spPr>
        <a:xfrm>
          <a:off x="408237" y="1346055"/>
          <a:ext cx="220419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408237" y="1397625"/>
        <a:ext cx="154293" cy="154708"/>
      </dsp:txXfrm>
    </dsp:sp>
    <dsp:sp modelId="{4B3FF5FE-3A68-4C34-89C1-35527EC2D475}">
      <dsp:nvSpPr>
        <dsp:cNvPr id="0" name=""/>
        <dsp:cNvSpPr/>
      </dsp:nvSpPr>
      <dsp:spPr>
        <a:xfrm>
          <a:off x="763399" y="1086432"/>
          <a:ext cx="1039713" cy="7982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Encoding</a:t>
          </a:r>
          <a:endParaRPr lang="en-US" sz="1100" kern="1200" dirty="0"/>
        </a:p>
      </dsp:txBody>
      <dsp:txXfrm>
        <a:off x="786779" y="1109812"/>
        <a:ext cx="992953" cy="751488"/>
      </dsp:txXfrm>
    </dsp:sp>
    <dsp:sp modelId="{54CC7C25-06A1-478B-A7DA-C01F22FAD835}">
      <dsp:nvSpPr>
        <dsp:cNvPr id="0" name=""/>
        <dsp:cNvSpPr/>
      </dsp:nvSpPr>
      <dsp:spPr>
        <a:xfrm>
          <a:off x="1907084" y="1356632"/>
          <a:ext cx="220419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1907084" y="1408202"/>
        <a:ext cx="154293" cy="154708"/>
      </dsp:txXfrm>
    </dsp:sp>
    <dsp:sp modelId="{72D5FDC6-570E-4E5E-AE3F-C734C878DC58}">
      <dsp:nvSpPr>
        <dsp:cNvPr id="0" name=""/>
        <dsp:cNvSpPr/>
      </dsp:nvSpPr>
      <dsp:spPr>
        <a:xfrm>
          <a:off x="2218998" y="1086432"/>
          <a:ext cx="1039713" cy="7982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Modulation</a:t>
          </a:r>
          <a:endParaRPr lang="en-US" sz="1100" kern="1200" dirty="0"/>
        </a:p>
      </dsp:txBody>
      <dsp:txXfrm>
        <a:off x="2242378" y="1109812"/>
        <a:ext cx="992953" cy="751488"/>
      </dsp:txXfrm>
    </dsp:sp>
    <dsp:sp modelId="{246A0947-B904-446B-9B0C-8C68BD735B8B}">
      <dsp:nvSpPr>
        <dsp:cNvPr id="0" name=""/>
        <dsp:cNvSpPr/>
      </dsp:nvSpPr>
      <dsp:spPr>
        <a:xfrm>
          <a:off x="3362683" y="1356632"/>
          <a:ext cx="220419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3362683" y="1408202"/>
        <a:ext cx="154293" cy="154708"/>
      </dsp:txXfrm>
    </dsp:sp>
    <dsp:sp modelId="{BBDC9456-E5DF-4EBA-A45B-FDBFB900D35B}">
      <dsp:nvSpPr>
        <dsp:cNvPr id="0" name=""/>
        <dsp:cNvSpPr/>
      </dsp:nvSpPr>
      <dsp:spPr>
        <a:xfrm>
          <a:off x="3674597" y="1086432"/>
          <a:ext cx="1039713" cy="7982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Channel</a:t>
          </a:r>
          <a:endParaRPr lang="en-US" sz="1100" kern="1200" dirty="0"/>
        </a:p>
      </dsp:txBody>
      <dsp:txXfrm>
        <a:off x="3697977" y="1109812"/>
        <a:ext cx="992953" cy="751488"/>
      </dsp:txXfrm>
    </dsp:sp>
    <dsp:sp modelId="{454EF391-1983-4140-8D24-7A4FB3B034F2}">
      <dsp:nvSpPr>
        <dsp:cNvPr id="0" name=""/>
        <dsp:cNvSpPr/>
      </dsp:nvSpPr>
      <dsp:spPr>
        <a:xfrm>
          <a:off x="4818282" y="1356632"/>
          <a:ext cx="220419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4818282" y="1408202"/>
        <a:ext cx="154293" cy="154708"/>
      </dsp:txXfrm>
    </dsp:sp>
    <dsp:sp modelId="{315F01A9-A265-4A24-A824-13B0CF59F529}">
      <dsp:nvSpPr>
        <dsp:cNvPr id="0" name=""/>
        <dsp:cNvSpPr/>
      </dsp:nvSpPr>
      <dsp:spPr>
        <a:xfrm>
          <a:off x="5130196" y="1086432"/>
          <a:ext cx="1039713" cy="7982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Demodulation</a:t>
          </a:r>
          <a:endParaRPr lang="en-US" sz="1100" kern="1200" dirty="0"/>
        </a:p>
      </dsp:txBody>
      <dsp:txXfrm>
        <a:off x="5153576" y="1109812"/>
        <a:ext cx="992953" cy="751488"/>
      </dsp:txXfrm>
    </dsp:sp>
    <dsp:sp modelId="{1226F6EF-20E6-4EB8-9D2A-72FF6BDF00C0}">
      <dsp:nvSpPr>
        <dsp:cNvPr id="0" name=""/>
        <dsp:cNvSpPr/>
      </dsp:nvSpPr>
      <dsp:spPr>
        <a:xfrm>
          <a:off x="6273881" y="1356632"/>
          <a:ext cx="220419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6273881" y="1408202"/>
        <a:ext cx="154293" cy="154708"/>
      </dsp:txXfrm>
    </dsp:sp>
    <dsp:sp modelId="{A036C1C3-FC29-4602-9D92-743BBDC59A08}">
      <dsp:nvSpPr>
        <dsp:cNvPr id="0" name=""/>
        <dsp:cNvSpPr/>
      </dsp:nvSpPr>
      <dsp:spPr>
        <a:xfrm>
          <a:off x="6585795" y="1086432"/>
          <a:ext cx="1039713" cy="7982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smtClean="0"/>
            <a:t>Decoding</a:t>
          </a:r>
          <a:endParaRPr lang="en-US" sz="1100" kern="1200" dirty="0"/>
        </a:p>
      </dsp:txBody>
      <dsp:txXfrm>
        <a:off x="6609175" y="1109812"/>
        <a:ext cx="992953" cy="751488"/>
      </dsp:txXfrm>
    </dsp:sp>
    <dsp:sp modelId="{36B013D1-7EB4-4685-B249-211E3777ECBC}">
      <dsp:nvSpPr>
        <dsp:cNvPr id="0" name=""/>
        <dsp:cNvSpPr/>
      </dsp:nvSpPr>
      <dsp:spPr>
        <a:xfrm rot="21565548">
          <a:off x="7731063" y="1349243"/>
          <a:ext cx="223798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7731065" y="1401149"/>
        <a:ext cx="156659" cy="154708"/>
      </dsp:txXfrm>
    </dsp:sp>
    <dsp:sp modelId="{EBB7251D-C64D-4C2D-A91C-7B3A77D8BC5F}">
      <dsp:nvSpPr>
        <dsp:cNvPr id="0" name=""/>
        <dsp:cNvSpPr/>
      </dsp:nvSpPr>
      <dsp:spPr>
        <a:xfrm>
          <a:off x="8047749" y="1350353"/>
          <a:ext cx="245465" cy="2490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̂"/>
                    <m:ctrlPr>
                      <a:rPr lang="en-US" sz="200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20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</m:acc>
              </m:oMath>
            </m:oMathPara>
          </a14:m>
          <a:endParaRPr lang="en-US" sz="1100" kern="1200" dirty="0"/>
        </a:p>
      </dsp:txBody>
      <dsp:txXfrm>
        <a:off x="8054938" y="1357542"/>
        <a:ext cx="231087" cy="2346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0CE39-E499-430F-B7D5-5E97B3238D72}">
      <dsp:nvSpPr>
        <dsp:cNvPr id="0" name=""/>
        <dsp:cNvSpPr/>
      </dsp:nvSpPr>
      <dsp:spPr>
        <a:xfrm>
          <a:off x="0" y="362135"/>
          <a:ext cx="2651311" cy="8319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Training Set </a:t>
          </a:r>
          <a14:m xmlns:a14="http://schemas.microsoft.com/office/drawing/2010/main">
            <m:oMath xmlns:m="http://schemas.openxmlformats.org/officeDocument/2006/math">
              <m:r>
                <a:rPr lang="en-US" sz="23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𝒮</m:t>
              </m:r>
            </m:oMath>
          </a14:m>
          <a:endParaRPr lang="en-US" sz="2300" kern="1200" dirty="0"/>
        </a:p>
      </dsp:txBody>
      <dsp:txXfrm>
        <a:off x="0" y="362135"/>
        <a:ext cx="2651311" cy="831913"/>
      </dsp:txXfrm>
    </dsp:sp>
    <dsp:sp modelId="{C5215E21-9CCA-496B-B646-D1AEDB89F218}">
      <dsp:nvSpPr>
        <dsp:cNvPr id="0" name=""/>
        <dsp:cNvSpPr/>
      </dsp:nvSpPr>
      <dsp:spPr>
        <a:xfrm>
          <a:off x="0" y="1195837"/>
          <a:ext cx="2651311" cy="1199564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Samples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Ground truths</a:t>
          </a:r>
          <a:endParaRPr lang="en-US" sz="2300" kern="1200" dirty="0"/>
        </a:p>
      </dsp:txBody>
      <dsp:txXfrm>
        <a:off x="0" y="1195837"/>
        <a:ext cx="2651311" cy="1199564"/>
      </dsp:txXfrm>
    </dsp:sp>
    <dsp:sp modelId="{444E3BED-DD2A-458F-AB8E-740224F235C5}">
      <dsp:nvSpPr>
        <dsp:cNvPr id="0" name=""/>
        <dsp:cNvSpPr/>
      </dsp:nvSpPr>
      <dsp:spPr>
        <a:xfrm>
          <a:off x="3025213" y="360097"/>
          <a:ext cx="2651311" cy="8319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Network Architecture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3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3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en-US" sz="2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sub>
              </m:sSub>
              <m:r>
                <a:rPr lang="en-US" sz="2300" b="0" i="1" kern="1200" smtClean="0">
                  <a:latin typeface="Cambria Math" panose="02040503050406030204" pitchFamily="18" charset="0"/>
                </a:rPr>
                <m:t>(</m:t>
              </m:r>
              <m:r>
                <a:rPr lang="en-US" sz="2300" b="0" i="1" kern="1200" smtClean="0">
                  <a:latin typeface="Cambria Math" panose="02040503050406030204" pitchFamily="18" charset="0"/>
                </a:rPr>
                <m:t>𝑥</m:t>
              </m:r>
              <m:r>
                <a:rPr lang="en-US" sz="2300" b="0" i="1" kern="1200" smtClean="0">
                  <a:latin typeface="Cambria Math" panose="02040503050406030204" pitchFamily="18" charset="0"/>
                </a:rPr>
                <m:t>)</m:t>
              </m:r>
            </m:oMath>
          </a14:m>
          <a:endParaRPr lang="en-US" sz="2300" kern="1200" dirty="0"/>
        </a:p>
      </dsp:txBody>
      <dsp:txXfrm>
        <a:off x="3025213" y="360097"/>
        <a:ext cx="2651311" cy="831913"/>
      </dsp:txXfrm>
    </dsp:sp>
    <dsp:sp modelId="{ED24687E-7A5F-4D83-ABDB-39D70C1A6DE3}">
      <dsp:nvSpPr>
        <dsp:cNvPr id="0" name=""/>
        <dsp:cNvSpPr/>
      </dsp:nvSpPr>
      <dsp:spPr>
        <a:xfrm>
          <a:off x="3025213" y="1192010"/>
          <a:ext cx="2651311" cy="1199564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Composition of Parametrized functions</a:t>
          </a:r>
          <a:endParaRPr lang="en-US" sz="1800" kern="1200" dirty="0"/>
        </a:p>
      </dsp:txBody>
      <dsp:txXfrm>
        <a:off x="3025213" y="1192010"/>
        <a:ext cx="2651311" cy="1199564"/>
      </dsp:txXfrm>
    </dsp:sp>
    <dsp:sp modelId="{17A296C5-CE72-4111-9370-AA55F50E2040}">
      <dsp:nvSpPr>
        <dsp:cNvPr id="0" name=""/>
        <dsp:cNvSpPr/>
      </dsp:nvSpPr>
      <dsp:spPr>
        <a:xfrm>
          <a:off x="6047708" y="360097"/>
          <a:ext cx="2651311" cy="8319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Loss Function </a:t>
          </a:r>
          <a14:m xmlns:a14="http://schemas.microsoft.com/office/drawing/2010/main">
            <m:oMath xmlns:m="http://schemas.openxmlformats.org/officeDocument/2006/math">
              <m:r>
                <a:rPr lang="en-US" sz="23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ℒ</m:t>
              </m:r>
              <m:r>
                <a:rPr lang="en-US" sz="23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2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en-US" sz="2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𝑦</m:t>
                  </m:r>
                </m:e>
                <m:sub>
                  <m:r>
                    <a:rPr lang="en-US" sz="2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𝑝𝑟𝑒𝑑</m:t>
                  </m:r>
                </m:sub>
              </m:sSub>
              <m:r>
                <a:rPr lang="en-US" sz="23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sSub>
                <m:sSubPr>
                  <m:ctrlPr>
                    <a:rPr lang="en-US" sz="2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en-US" sz="2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𝑦</m:t>
                  </m:r>
                </m:e>
                <m:sub>
                  <m:r>
                    <a:rPr lang="en-US" sz="2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𝑡𝑟𝑢𝑒</m:t>
                  </m:r>
                </m:sub>
              </m:sSub>
              <m:r>
                <a:rPr lang="en-US" sz="23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en-US" sz="2300" kern="1200" dirty="0"/>
        </a:p>
      </dsp:txBody>
      <dsp:txXfrm>
        <a:off x="6047708" y="360097"/>
        <a:ext cx="2651311" cy="831913"/>
      </dsp:txXfrm>
    </dsp:sp>
    <dsp:sp modelId="{A9AB3F5F-0C38-4508-A6A5-7A20C5AD63CF}">
      <dsp:nvSpPr>
        <dsp:cNvPr id="0" name=""/>
        <dsp:cNvSpPr/>
      </dsp:nvSpPr>
      <dsp:spPr>
        <a:xfrm>
          <a:off x="6047708" y="1192010"/>
          <a:ext cx="2651311" cy="1199564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Iteratively take derivatives to find parameters that minimize loss</a:t>
          </a:r>
          <a:endParaRPr lang="en-US" sz="2300" kern="1200" dirty="0"/>
        </a:p>
      </dsp:txBody>
      <dsp:txXfrm>
        <a:off x="6047708" y="1192010"/>
        <a:ext cx="2651311" cy="11995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F9BBE5-74ED-4469-B2DC-E87401EAE459}">
      <dsp:nvSpPr>
        <dsp:cNvPr id="0" name=""/>
        <dsp:cNvSpPr/>
      </dsp:nvSpPr>
      <dsp:spPr>
        <a:xfrm>
          <a:off x="10935" y="1110499"/>
          <a:ext cx="810367" cy="70137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𝑠</m:t>
                </m:r>
                <m:r>
                  <a:rPr lang="en-US" sz="1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∈</m:t>
                </m:r>
                <m:sSup>
                  <m:sSupPr>
                    <m:ctrlPr>
                      <a:rPr lang="en-US" sz="16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p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e>
                  <m:sup>
                    <m:r>
                      <a:rPr lang="en-US" sz="16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sup>
                </m:sSup>
              </m:oMath>
            </m:oMathPara>
          </a14:m>
          <a:endParaRPr lang="en-US" sz="1400" kern="1200" dirty="0"/>
        </a:p>
      </dsp:txBody>
      <dsp:txXfrm>
        <a:off x="31478" y="1131042"/>
        <a:ext cx="769281" cy="660287"/>
      </dsp:txXfrm>
    </dsp:sp>
    <dsp:sp modelId="{A2F4EF5E-69E3-465F-99F8-FB2E4944E8C2}">
      <dsp:nvSpPr>
        <dsp:cNvPr id="0" name=""/>
        <dsp:cNvSpPr/>
      </dsp:nvSpPr>
      <dsp:spPr>
        <a:xfrm>
          <a:off x="1035915" y="1205615"/>
          <a:ext cx="454977" cy="511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1035915" y="1307843"/>
        <a:ext cx="318484" cy="306686"/>
      </dsp:txXfrm>
    </dsp:sp>
    <dsp:sp modelId="{E7D7D7DA-7436-45AC-AD8B-6DB853A3B17B}">
      <dsp:nvSpPr>
        <dsp:cNvPr id="0" name=""/>
        <dsp:cNvSpPr/>
      </dsp:nvSpPr>
      <dsp:spPr>
        <a:xfrm>
          <a:off x="1679751" y="792842"/>
          <a:ext cx="2061059" cy="133668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222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Encoder </a:t>
          </a:r>
          <a14:m xmlns:a14="http://schemas.microsoft.com/office/drawing/2010/main">
            <m:oMath xmlns:m="http://schemas.openxmlformats.org/officeDocument/2006/math">
              <m:r>
                <a:rPr lang="en-US" sz="28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ℰ</m:t>
              </m:r>
            </m:oMath>
          </a14:m>
          <a:endParaRPr lang="en-US" sz="2800" kern="1200" dirty="0"/>
        </a:p>
      </dsp:txBody>
      <dsp:txXfrm>
        <a:off x="1718901" y="831992"/>
        <a:ext cx="1982759" cy="1258387"/>
      </dsp:txXfrm>
    </dsp:sp>
    <dsp:sp modelId="{6B33415F-A336-44AC-95DE-9B68BD4C44CC}">
      <dsp:nvSpPr>
        <dsp:cNvPr id="0" name=""/>
        <dsp:cNvSpPr/>
      </dsp:nvSpPr>
      <dsp:spPr>
        <a:xfrm>
          <a:off x="3953678" y="1205615"/>
          <a:ext cx="451280" cy="511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3953678" y="1307843"/>
        <a:ext cx="315896" cy="306686"/>
      </dsp:txXfrm>
    </dsp:sp>
    <dsp:sp modelId="{E58C4941-244D-46A5-83ED-776B89DBF254}">
      <dsp:nvSpPr>
        <dsp:cNvPr id="0" name=""/>
        <dsp:cNvSpPr/>
      </dsp:nvSpPr>
      <dsp:spPr>
        <a:xfrm>
          <a:off x="4592283" y="792842"/>
          <a:ext cx="2061059" cy="133668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222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Decoder </a:t>
          </a:r>
          <a14:m xmlns:a14="http://schemas.microsoft.com/office/drawing/2010/main">
            <m:oMath xmlns:m="http://schemas.openxmlformats.org/officeDocument/2006/math">
              <m:r>
                <a:rPr lang="en-US" sz="28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𝒟</m:t>
              </m:r>
            </m:oMath>
          </a14:m>
          <a:endParaRPr lang="en-US" sz="2800" kern="1200" dirty="0"/>
        </a:p>
      </dsp:txBody>
      <dsp:txXfrm>
        <a:off x="4631433" y="831992"/>
        <a:ext cx="1982759" cy="1258387"/>
      </dsp:txXfrm>
    </dsp:sp>
    <dsp:sp modelId="{69AE3BAE-5D98-4D35-B1F9-55AE3BAF4986}">
      <dsp:nvSpPr>
        <dsp:cNvPr id="0" name=""/>
        <dsp:cNvSpPr/>
      </dsp:nvSpPr>
      <dsp:spPr>
        <a:xfrm>
          <a:off x="6844180" y="1205615"/>
          <a:ext cx="404575" cy="511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6844180" y="1307843"/>
        <a:ext cx="283203" cy="306686"/>
      </dsp:txXfrm>
    </dsp:sp>
    <dsp:sp modelId="{967DE539-2F54-4C28-B6CF-8243AA646429}">
      <dsp:nvSpPr>
        <dsp:cNvPr id="0" name=""/>
        <dsp:cNvSpPr/>
      </dsp:nvSpPr>
      <dsp:spPr>
        <a:xfrm>
          <a:off x="7416693" y="1240432"/>
          <a:ext cx="760695" cy="4415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̂"/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</m:acc>
                <m:r>
                  <a:rPr lang="en-US" sz="1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∈</m:t>
                </m:r>
                <m:sSup>
                  <m:sSupPr>
                    <m:ctrlPr>
                      <a:rPr lang="en-US" sz="16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p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e>
                  <m:sup>
                    <m:r>
                      <a:rPr lang="en-US" sz="16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sup>
                </m:sSup>
              </m:oMath>
            </m:oMathPara>
          </a14:m>
          <a:endParaRPr lang="en-US" sz="1400" kern="1200" dirty="0"/>
        </a:p>
      </dsp:txBody>
      <dsp:txXfrm>
        <a:off x="7429624" y="1253363"/>
        <a:ext cx="734833" cy="4156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51D43-C0C2-4FB0-856F-EB97E0C28CFF}">
      <dsp:nvSpPr>
        <dsp:cNvPr id="0" name=""/>
        <dsp:cNvSpPr/>
      </dsp:nvSpPr>
      <dsp:spPr>
        <a:xfrm>
          <a:off x="6582" y="1335925"/>
          <a:ext cx="340932" cy="2992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000" i="1" kern="1200" dirty="0" smtClean="0">
                    <a:latin typeface="Cambria Math" panose="02040503050406030204" pitchFamily="18" charset="0"/>
                  </a:rPr>
                  <m:t>𝑠</m:t>
                </m:r>
              </m:oMath>
            </m:oMathPara>
          </a14:m>
          <a:endParaRPr lang="en-US" sz="1050" kern="1200" dirty="0"/>
        </a:p>
      </dsp:txBody>
      <dsp:txXfrm>
        <a:off x="15347" y="1344690"/>
        <a:ext cx="323402" cy="281733"/>
      </dsp:txXfrm>
    </dsp:sp>
    <dsp:sp modelId="{40AF3EC7-95A6-413A-959C-F407E1659EB1}">
      <dsp:nvSpPr>
        <dsp:cNvPr id="0" name=""/>
        <dsp:cNvSpPr/>
      </dsp:nvSpPr>
      <dsp:spPr>
        <a:xfrm>
          <a:off x="408237" y="1346055"/>
          <a:ext cx="220419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408237" y="1397625"/>
        <a:ext cx="154293" cy="154708"/>
      </dsp:txXfrm>
    </dsp:sp>
    <dsp:sp modelId="{4B3FF5FE-3A68-4C34-89C1-35527EC2D475}">
      <dsp:nvSpPr>
        <dsp:cNvPr id="0" name=""/>
        <dsp:cNvSpPr/>
      </dsp:nvSpPr>
      <dsp:spPr>
        <a:xfrm>
          <a:off x="763399" y="1086432"/>
          <a:ext cx="1039713" cy="7982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Encoding</a:t>
          </a:r>
          <a:endParaRPr lang="en-US" sz="1100" kern="1200" dirty="0"/>
        </a:p>
      </dsp:txBody>
      <dsp:txXfrm>
        <a:off x="786779" y="1109812"/>
        <a:ext cx="992953" cy="751488"/>
      </dsp:txXfrm>
    </dsp:sp>
    <dsp:sp modelId="{54CC7C25-06A1-478B-A7DA-C01F22FAD835}">
      <dsp:nvSpPr>
        <dsp:cNvPr id="0" name=""/>
        <dsp:cNvSpPr/>
      </dsp:nvSpPr>
      <dsp:spPr>
        <a:xfrm>
          <a:off x="1907084" y="1356632"/>
          <a:ext cx="220419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1907084" y="1408202"/>
        <a:ext cx="154293" cy="154708"/>
      </dsp:txXfrm>
    </dsp:sp>
    <dsp:sp modelId="{72D5FDC6-570E-4E5E-AE3F-C734C878DC58}">
      <dsp:nvSpPr>
        <dsp:cNvPr id="0" name=""/>
        <dsp:cNvSpPr/>
      </dsp:nvSpPr>
      <dsp:spPr>
        <a:xfrm>
          <a:off x="2218998" y="1086432"/>
          <a:ext cx="1039713" cy="7982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Modulation</a:t>
          </a:r>
          <a:endParaRPr lang="en-US" sz="1100" kern="1200" dirty="0"/>
        </a:p>
      </dsp:txBody>
      <dsp:txXfrm>
        <a:off x="2242378" y="1109812"/>
        <a:ext cx="992953" cy="751488"/>
      </dsp:txXfrm>
    </dsp:sp>
    <dsp:sp modelId="{246A0947-B904-446B-9B0C-8C68BD735B8B}">
      <dsp:nvSpPr>
        <dsp:cNvPr id="0" name=""/>
        <dsp:cNvSpPr/>
      </dsp:nvSpPr>
      <dsp:spPr>
        <a:xfrm>
          <a:off x="3362683" y="1356632"/>
          <a:ext cx="220419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3362683" y="1408202"/>
        <a:ext cx="154293" cy="154708"/>
      </dsp:txXfrm>
    </dsp:sp>
    <dsp:sp modelId="{BBDC9456-E5DF-4EBA-A45B-FDBFB900D35B}">
      <dsp:nvSpPr>
        <dsp:cNvPr id="0" name=""/>
        <dsp:cNvSpPr/>
      </dsp:nvSpPr>
      <dsp:spPr>
        <a:xfrm>
          <a:off x="3674597" y="1086432"/>
          <a:ext cx="1039713" cy="7982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Channel</a:t>
          </a:r>
          <a:endParaRPr lang="en-US" sz="1100" kern="1200" dirty="0"/>
        </a:p>
      </dsp:txBody>
      <dsp:txXfrm>
        <a:off x="3697977" y="1109812"/>
        <a:ext cx="992953" cy="751488"/>
      </dsp:txXfrm>
    </dsp:sp>
    <dsp:sp modelId="{454EF391-1983-4140-8D24-7A4FB3B034F2}">
      <dsp:nvSpPr>
        <dsp:cNvPr id="0" name=""/>
        <dsp:cNvSpPr/>
      </dsp:nvSpPr>
      <dsp:spPr>
        <a:xfrm>
          <a:off x="4818282" y="1356632"/>
          <a:ext cx="220419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4818282" y="1408202"/>
        <a:ext cx="154293" cy="154708"/>
      </dsp:txXfrm>
    </dsp:sp>
    <dsp:sp modelId="{315F01A9-A265-4A24-A824-13B0CF59F529}">
      <dsp:nvSpPr>
        <dsp:cNvPr id="0" name=""/>
        <dsp:cNvSpPr/>
      </dsp:nvSpPr>
      <dsp:spPr>
        <a:xfrm>
          <a:off x="5130196" y="1086432"/>
          <a:ext cx="1039713" cy="7982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Demodulation</a:t>
          </a:r>
          <a:endParaRPr lang="en-US" sz="1100" kern="1200" dirty="0"/>
        </a:p>
      </dsp:txBody>
      <dsp:txXfrm>
        <a:off x="5153576" y="1109812"/>
        <a:ext cx="992953" cy="751488"/>
      </dsp:txXfrm>
    </dsp:sp>
    <dsp:sp modelId="{1226F6EF-20E6-4EB8-9D2A-72FF6BDF00C0}">
      <dsp:nvSpPr>
        <dsp:cNvPr id="0" name=""/>
        <dsp:cNvSpPr/>
      </dsp:nvSpPr>
      <dsp:spPr>
        <a:xfrm>
          <a:off x="6273881" y="1356632"/>
          <a:ext cx="220419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6273881" y="1408202"/>
        <a:ext cx="154293" cy="154708"/>
      </dsp:txXfrm>
    </dsp:sp>
    <dsp:sp modelId="{A036C1C3-FC29-4602-9D92-743BBDC59A08}">
      <dsp:nvSpPr>
        <dsp:cNvPr id="0" name=""/>
        <dsp:cNvSpPr/>
      </dsp:nvSpPr>
      <dsp:spPr>
        <a:xfrm>
          <a:off x="6585795" y="1086432"/>
          <a:ext cx="1039713" cy="7982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smtClean="0"/>
            <a:t>Decoding</a:t>
          </a:r>
          <a:endParaRPr lang="en-US" sz="1100" kern="1200" dirty="0"/>
        </a:p>
      </dsp:txBody>
      <dsp:txXfrm>
        <a:off x="6609175" y="1109812"/>
        <a:ext cx="992953" cy="751488"/>
      </dsp:txXfrm>
    </dsp:sp>
    <dsp:sp modelId="{36B013D1-7EB4-4685-B249-211E3777ECBC}">
      <dsp:nvSpPr>
        <dsp:cNvPr id="0" name=""/>
        <dsp:cNvSpPr/>
      </dsp:nvSpPr>
      <dsp:spPr>
        <a:xfrm rot="21565548">
          <a:off x="7731063" y="1349243"/>
          <a:ext cx="223798" cy="2578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7731065" y="1401149"/>
        <a:ext cx="156659" cy="154708"/>
      </dsp:txXfrm>
    </dsp:sp>
    <dsp:sp modelId="{EBB7251D-C64D-4C2D-A91C-7B3A77D8BC5F}">
      <dsp:nvSpPr>
        <dsp:cNvPr id="0" name=""/>
        <dsp:cNvSpPr/>
      </dsp:nvSpPr>
      <dsp:spPr>
        <a:xfrm>
          <a:off x="8047749" y="1350353"/>
          <a:ext cx="245465" cy="2490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̂"/>
                    <m:ctrlPr>
                      <a:rPr lang="en-US" sz="200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200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</m:acc>
              </m:oMath>
            </m:oMathPara>
          </a14:m>
          <a:endParaRPr lang="en-US" sz="1100" kern="1200" dirty="0"/>
        </a:p>
      </dsp:txBody>
      <dsp:txXfrm>
        <a:off x="8054938" y="1357542"/>
        <a:ext cx="231087" cy="2346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0CE39-E499-430F-B7D5-5E97B3238D72}">
      <dsp:nvSpPr>
        <dsp:cNvPr id="0" name=""/>
        <dsp:cNvSpPr/>
      </dsp:nvSpPr>
      <dsp:spPr>
        <a:xfrm>
          <a:off x="2775" y="204018"/>
          <a:ext cx="2705816" cy="10823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40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𝒮</m:t>
                </m:r>
              </m:oMath>
            </m:oMathPara>
          </a14:m>
          <a:endParaRPr lang="en-US" sz="4000" kern="1200" dirty="0"/>
        </a:p>
      </dsp:txBody>
      <dsp:txXfrm>
        <a:off x="2775" y="204018"/>
        <a:ext cx="2705816" cy="1082326"/>
      </dsp:txXfrm>
    </dsp:sp>
    <dsp:sp modelId="{C5215E21-9CCA-496B-B646-D1AEDB89F218}">
      <dsp:nvSpPr>
        <dsp:cNvPr id="0" name=""/>
        <dsp:cNvSpPr/>
      </dsp:nvSpPr>
      <dsp:spPr>
        <a:xfrm>
          <a:off x="2775" y="1286344"/>
          <a:ext cx="2705816" cy="17568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Random bit vectors of length </a:t>
          </a:r>
          <a14:m xmlns:a14="http://schemas.microsoft.com/office/drawing/2010/main">
            <m:oMath xmlns:m="http://schemas.openxmlformats.org/officeDocument/2006/math">
              <m:r>
                <a:rPr lang="en-US" sz="2000" b="0" i="1" kern="1200" smtClean="0">
                  <a:latin typeface="Cambria Math" panose="02040503050406030204" pitchFamily="18" charset="0"/>
                </a:rPr>
                <m:t>𝑘</m:t>
              </m:r>
            </m:oMath>
          </a14:m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/>
        </a:p>
      </dsp:txBody>
      <dsp:txXfrm>
        <a:off x="2775" y="1286344"/>
        <a:ext cx="2705816" cy="1756800"/>
      </dsp:txXfrm>
    </dsp:sp>
    <dsp:sp modelId="{444E3BED-DD2A-458F-AB8E-740224F235C5}">
      <dsp:nvSpPr>
        <dsp:cNvPr id="0" name=""/>
        <dsp:cNvSpPr/>
      </dsp:nvSpPr>
      <dsp:spPr>
        <a:xfrm>
          <a:off x="3087406" y="204018"/>
          <a:ext cx="2705816" cy="10823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40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40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40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sub>
                </m:sSub>
                <m:r>
                  <a:rPr lang="en-US" sz="40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4000" b="0" i="1" kern="1200" smtClean="0">
                    <a:latin typeface="Cambria Math" panose="02040503050406030204" pitchFamily="18" charset="0"/>
                  </a:rPr>
                  <m:t>𝑥</m:t>
                </m:r>
                <m:r>
                  <a:rPr lang="en-US" sz="40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4000" kern="1200" dirty="0"/>
        </a:p>
      </dsp:txBody>
      <dsp:txXfrm>
        <a:off x="3087406" y="204018"/>
        <a:ext cx="2705816" cy="1082326"/>
      </dsp:txXfrm>
    </dsp:sp>
    <dsp:sp modelId="{ED24687E-7A5F-4D83-ABDB-39D70C1A6DE3}">
      <dsp:nvSpPr>
        <dsp:cNvPr id="0" name=""/>
        <dsp:cNvSpPr/>
      </dsp:nvSpPr>
      <dsp:spPr>
        <a:xfrm>
          <a:off x="3087406" y="1286344"/>
          <a:ext cx="2705816" cy="17568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Linear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ReLU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BatchNorm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Sigmoid</a:t>
          </a:r>
          <a:endParaRPr lang="en-US" sz="2400" kern="1200" dirty="0"/>
        </a:p>
      </dsp:txBody>
      <dsp:txXfrm>
        <a:off x="3087406" y="1286344"/>
        <a:ext cx="2705816" cy="1756800"/>
      </dsp:txXfrm>
    </dsp:sp>
    <dsp:sp modelId="{17A296C5-CE72-4111-9370-AA55F50E2040}">
      <dsp:nvSpPr>
        <dsp:cNvPr id="0" name=""/>
        <dsp:cNvSpPr/>
      </dsp:nvSpPr>
      <dsp:spPr>
        <a:xfrm>
          <a:off x="6172037" y="204018"/>
          <a:ext cx="2705816" cy="10823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40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ℒ</m:t>
                </m:r>
                <m:r>
                  <a:rPr lang="en-US" sz="40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(</m:t>
                </m:r>
                <m:r>
                  <a:rPr lang="en-US" sz="40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𝑠</m:t>
                </m:r>
                <m:r>
                  <a:rPr lang="en-US" sz="40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,</m:t>
                </m:r>
                <m:acc>
                  <m:accPr>
                    <m:chr m:val="̂"/>
                    <m:ctrlPr>
                      <a:rPr lang="en-US" sz="40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accPr>
                  <m:e>
                    <m:r>
                      <a:rPr lang="en-US" sz="40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e>
                </m:acc>
                <m:r>
                  <a:rPr lang="en-US" sz="40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)</m:t>
                </m:r>
              </m:oMath>
            </m:oMathPara>
          </a14:m>
          <a:endParaRPr lang="en-US" sz="4000" kern="1200" dirty="0"/>
        </a:p>
      </dsp:txBody>
      <dsp:txXfrm>
        <a:off x="6172037" y="204018"/>
        <a:ext cx="2705816" cy="1082326"/>
      </dsp:txXfrm>
    </dsp:sp>
    <dsp:sp modelId="{A9AB3F5F-0C38-4508-A6A5-7A20C5AD63CF}">
      <dsp:nvSpPr>
        <dsp:cNvPr id="0" name=""/>
        <dsp:cNvSpPr/>
      </dsp:nvSpPr>
      <dsp:spPr>
        <a:xfrm>
          <a:off x="6172037" y="1286344"/>
          <a:ext cx="2705816" cy="17568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Binary Cross Entropy</a:t>
          </a:r>
          <a:endParaRPr lang="en-US" sz="2400" kern="1200" dirty="0"/>
        </a:p>
      </dsp:txBody>
      <dsp:txXfrm>
        <a:off x="6172037" y="1286344"/>
        <a:ext cx="2705816" cy="17568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C720B-5B1A-473F-A270-99B4DA9EBB98}">
      <dsp:nvSpPr>
        <dsp:cNvPr id="0" name=""/>
        <dsp:cNvSpPr/>
      </dsp:nvSpPr>
      <dsp:spPr>
        <a:xfrm>
          <a:off x="124" y="0"/>
          <a:ext cx="359828" cy="29880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Linear</a:t>
          </a:r>
          <a:endParaRPr lang="en-US" sz="1400" kern="1200" dirty="0"/>
        </a:p>
      </dsp:txBody>
      <dsp:txXfrm>
        <a:off x="10663" y="10539"/>
        <a:ext cx="338750" cy="2966990"/>
      </dsp:txXfrm>
    </dsp:sp>
    <dsp:sp modelId="{64BD89A2-3B0A-46E3-8B4C-26DB310DCD01}">
      <dsp:nvSpPr>
        <dsp:cNvPr id="0" name=""/>
        <dsp:cNvSpPr/>
      </dsp:nvSpPr>
      <dsp:spPr>
        <a:xfrm>
          <a:off x="457942" y="1372526"/>
          <a:ext cx="207738" cy="24301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57942" y="1421129"/>
        <a:ext cx="145417" cy="145808"/>
      </dsp:txXfrm>
    </dsp:sp>
    <dsp:sp modelId="{B921A6EB-ABE6-4E30-A625-B6E33BD9F289}">
      <dsp:nvSpPr>
        <dsp:cNvPr id="0" name=""/>
        <dsp:cNvSpPr/>
      </dsp:nvSpPr>
      <dsp:spPr>
        <a:xfrm>
          <a:off x="751912" y="0"/>
          <a:ext cx="359828" cy="29880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ReLU</a:t>
          </a:r>
          <a:endParaRPr lang="en-US" sz="1400" kern="1200" dirty="0"/>
        </a:p>
      </dsp:txBody>
      <dsp:txXfrm>
        <a:off x="762451" y="10539"/>
        <a:ext cx="338750" cy="2966990"/>
      </dsp:txXfrm>
    </dsp:sp>
    <dsp:sp modelId="{2B7F1267-1CBA-4E2D-9337-D9325E0CBF57}">
      <dsp:nvSpPr>
        <dsp:cNvPr id="0" name=""/>
        <dsp:cNvSpPr/>
      </dsp:nvSpPr>
      <dsp:spPr>
        <a:xfrm>
          <a:off x="1209730" y="1372526"/>
          <a:ext cx="207738" cy="24301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209730" y="1421129"/>
        <a:ext cx="145417" cy="145808"/>
      </dsp:txXfrm>
    </dsp:sp>
    <dsp:sp modelId="{F717017E-9B10-4473-AAA7-D1C70FCF136B}">
      <dsp:nvSpPr>
        <dsp:cNvPr id="0" name=""/>
        <dsp:cNvSpPr/>
      </dsp:nvSpPr>
      <dsp:spPr>
        <a:xfrm>
          <a:off x="1503700" y="0"/>
          <a:ext cx="359828" cy="29880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Batch Normalization</a:t>
          </a:r>
          <a:endParaRPr lang="en-US" sz="1400" kern="1200" dirty="0"/>
        </a:p>
      </dsp:txBody>
      <dsp:txXfrm>
        <a:off x="1514239" y="10539"/>
        <a:ext cx="338750" cy="2966990"/>
      </dsp:txXfrm>
    </dsp:sp>
    <dsp:sp modelId="{AB670055-55DB-4946-812C-F41EAA607091}">
      <dsp:nvSpPr>
        <dsp:cNvPr id="0" name=""/>
        <dsp:cNvSpPr/>
      </dsp:nvSpPr>
      <dsp:spPr>
        <a:xfrm>
          <a:off x="1961518" y="1372526"/>
          <a:ext cx="207738" cy="24301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961518" y="1421129"/>
        <a:ext cx="145417" cy="145808"/>
      </dsp:txXfrm>
    </dsp:sp>
    <dsp:sp modelId="{95C47EE7-1E71-47F5-9867-0FEB54FCD85B}">
      <dsp:nvSpPr>
        <dsp:cNvPr id="0" name=""/>
        <dsp:cNvSpPr/>
      </dsp:nvSpPr>
      <dsp:spPr>
        <a:xfrm>
          <a:off x="2255488" y="0"/>
          <a:ext cx="359828" cy="29880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Linear</a:t>
          </a:r>
          <a:endParaRPr lang="en-US" sz="1400" kern="1200" dirty="0"/>
        </a:p>
      </dsp:txBody>
      <dsp:txXfrm>
        <a:off x="2266027" y="10539"/>
        <a:ext cx="338750" cy="2966990"/>
      </dsp:txXfrm>
    </dsp:sp>
    <dsp:sp modelId="{EA6F6537-F90A-468C-86E3-347EC4301FB1}">
      <dsp:nvSpPr>
        <dsp:cNvPr id="0" name=""/>
        <dsp:cNvSpPr/>
      </dsp:nvSpPr>
      <dsp:spPr>
        <a:xfrm>
          <a:off x="2713306" y="1372526"/>
          <a:ext cx="207738" cy="24301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713306" y="1421129"/>
        <a:ext cx="145417" cy="145808"/>
      </dsp:txXfrm>
    </dsp:sp>
    <dsp:sp modelId="{F967425F-C21C-4C55-85CD-FBD1F1BD5746}">
      <dsp:nvSpPr>
        <dsp:cNvPr id="0" name=""/>
        <dsp:cNvSpPr/>
      </dsp:nvSpPr>
      <dsp:spPr>
        <a:xfrm>
          <a:off x="3007276" y="515500"/>
          <a:ext cx="326208" cy="19570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Normalization</a:t>
          </a:r>
          <a:endParaRPr lang="en-US" sz="1400" kern="1200" dirty="0"/>
        </a:p>
      </dsp:txBody>
      <dsp:txXfrm>
        <a:off x="3016830" y="525054"/>
        <a:ext cx="307100" cy="19379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C720B-5B1A-473F-A270-99B4DA9EBB98}">
      <dsp:nvSpPr>
        <dsp:cNvPr id="0" name=""/>
        <dsp:cNvSpPr/>
      </dsp:nvSpPr>
      <dsp:spPr>
        <a:xfrm>
          <a:off x="1584" y="0"/>
          <a:ext cx="367195" cy="29880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Linear</a:t>
          </a:r>
          <a:endParaRPr lang="en-US" sz="1400" kern="1200" dirty="0"/>
        </a:p>
      </dsp:txBody>
      <dsp:txXfrm>
        <a:off x="12339" y="10755"/>
        <a:ext cx="345685" cy="2966558"/>
      </dsp:txXfrm>
    </dsp:sp>
    <dsp:sp modelId="{64BD89A2-3B0A-46E3-8B4C-26DB310DCD01}">
      <dsp:nvSpPr>
        <dsp:cNvPr id="0" name=""/>
        <dsp:cNvSpPr/>
      </dsp:nvSpPr>
      <dsp:spPr>
        <a:xfrm>
          <a:off x="468775" y="1370039"/>
          <a:ext cx="211991" cy="24798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68775" y="1419637"/>
        <a:ext cx="148394" cy="148793"/>
      </dsp:txXfrm>
    </dsp:sp>
    <dsp:sp modelId="{B921A6EB-ABE6-4E30-A625-B6E33BD9F289}">
      <dsp:nvSpPr>
        <dsp:cNvPr id="0" name=""/>
        <dsp:cNvSpPr/>
      </dsp:nvSpPr>
      <dsp:spPr>
        <a:xfrm>
          <a:off x="768762" y="0"/>
          <a:ext cx="367195" cy="29880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ReLU</a:t>
          </a:r>
          <a:endParaRPr lang="en-US" sz="1400" kern="1200" dirty="0"/>
        </a:p>
      </dsp:txBody>
      <dsp:txXfrm>
        <a:off x="779517" y="10755"/>
        <a:ext cx="345685" cy="2966558"/>
      </dsp:txXfrm>
    </dsp:sp>
    <dsp:sp modelId="{2B7F1267-1CBA-4E2D-9337-D9325E0CBF57}">
      <dsp:nvSpPr>
        <dsp:cNvPr id="0" name=""/>
        <dsp:cNvSpPr/>
      </dsp:nvSpPr>
      <dsp:spPr>
        <a:xfrm>
          <a:off x="1235953" y="1370039"/>
          <a:ext cx="211991" cy="24798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235953" y="1419637"/>
        <a:ext cx="148394" cy="148793"/>
      </dsp:txXfrm>
    </dsp:sp>
    <dsp:sp modelId="{F717017E-9B10-4473-AAA7-D1C70FCF136B}">
      <dsp:nvSpPr>
        <dsp:cNvPr id="0" name=""/>
        <dsp:cNvSpPr/>
      </dsp:nvSpPr>
      <dsp:spPr>
        <a:xfrm>
          <a:off x="1535941" y="0"/>
          <a:ext cx="367195" cy="29880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Batch Normalization</a:t>
          </a:r>
          <a:endParaRPr lang="en-US" sz="1400" kern="1200" dirty="0"/>
        </a:p>
      </dsp:txBody>
      <dsp:txXfrm>
        <a:off x="1546696" y="10755"/>
        <a:ext cx="345685" cy="2966558"/>
      </dsp:txXfrm>
    </dsp:sp>
    <dsp:sp modelId="{AB670055-55DB-4946-812C-F41EAA607091}">
      <dsp:nvSpPr>
        <dsp:cNvPr id="0" name=""/>
        <dsp:cNvSpPr/>
      </dsp:nvSpPr>
      <dsp:spPr>
        <a:xfrm>
          <a:off x="2003132" y="1370039"/>
          <a:ext cx="211991" cy="24798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003132" y="1419637"/>
        <a:ext cx="148394" cy="148793"/>
      </dsp:txXfrm>
    </dsp:sp>
    <dsp:sp modelId="{95C47EE7-1E71-47F5-9867-0FEB54FCD85B}">
      <dsp:nvSpPr>
        <dsp:cNvPr id="0" name=""/>
        <dsp:cNvSpPr/>
      </dsp:nvSpPr>
      <dsp:spPr>
        <a:xfrm>
          <a:off x="2303120" y="0"/>
          <a:ext cx="367195" cy="29880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Linear</a:t>
          </a:r>
          <a:endParaRPr lang="en-US" sz="1400" kern="1200" dirty="0"/>
        </a:p>
      </dsp:txBody>
      <dsp:txXfrm>
        <a:off x="2313875" y="10755"/>
        <a:ext cx="345685" cy="2966558"/>
      </dsp:txXfrm>
    </dsp:sp>
    <dsp:sp modelId="{8142C9C9-408E-42AB-B578-85FC75B070E0}">
      <dsp:nvSpPr>
        <dsp:cNvPr id="0" name=""/>
        <dsp:cNvSpPr/>
      </dsp:nvSpPr>
      <dsp:spPr>
        <a:xfrm>
          <a:off x="2770311" y="1370039"/>
          <a:ext cx="211991" cy="24798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770311" y="1419637"/>
        <a:ext cx="148394" cy="148793"/>
      </dsp:txXfrm>
    </dsp:sp>
    <dsp:sp modelId="{BFE9BC8C-72A5-4D83-B332-46CC4A0EF4B2}">
      <dsp:nvSpPr>
        <dsp:cNvPr id="0" name=""/>
        <dsp:cNvSpPr/>
      </dsp:nvSpPr>
      <dsp:spPr>
        <a:xfrm>
          <a:off x="3070298" y="559976"/>
          <a:ext cx="318706" cy="18681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Sigmoid</a:t>
          </a:r>
          <a:endParaRPr lang="en-US" sz="1400" kern="1200" dirty="0"/>
        </a:p>
      </dsp:txBody>
      <dsp:txXfrm>
        <a:off x="3079633" y="569311"/>
        <a:ext cx="300036" cy="1849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1C11E-1A00-48AF-8C08-97C362C67874}" type="datetimeFigureOut">
              <a:rPr lang="en-US" smtClean="0"/>
              <a:pPr/>
              <a:t>7/26/2019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63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05863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FDF9B-F3F5-4382-A25B-4EAA3B410B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57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C7BB64C-82E2-466C-9C50-B2DA6307AB11}" type="datetimeFigureOut">
              <a:rPr lang="en-US" smtClean="0"/>
              <a:pPr/>
              <a:t>7/26/2019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7450" y="696913"/>
            <a:ext cx="463550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18" tIns="46510" rIns="93018" bIns="4651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03725"/>
            <a:ext cx="5608320" cy="4171950"/>
          </a:xfrm>
          <a:prstGeom prst="rect">
            <a:avLst/>
          </a:prstGeom>
        </p:spPr>
        <p:txBody>
          <a:bodyPr vert="horz" lIns="93018" tIns="46510" rIns="93018" bIns="4651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842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05842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A778FBA5-F957-4CE9-A734-9CFA9C4F56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81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831273" y="3011559"/>
            <a:ext cx="7481454" cy="179222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charset="0"/>
              <a:buNone/>
              <a:defRPr sz="2200">
                <a:solidFill>
                  <a:sysClr val="windowText" lastClr="000000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ctrTitle"/>
          </p:nvPr>
        </p:nvSpPr>
        <p:spPr>
          <a:xfrm>
            <a:off x="831273" y="1385453"/>
            <a:ext cx="7481454" cy="1294671"/>
          </a:xfrm>
        </p:spPr>
        <p:txBody>
          <a:bodyPr anchor="b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600" smtClean="0"/>
            </a:lvl1pPr>
          </a:lstStyle>
          <a:p>
            <a:r>
              <a:rPr lang="en-US" smtClean="0"/>
              <a:t>Click to edit Master title style</a:t>
            </a:r>
            <a:endParaRPr dirty="0" smtClean="0"/>
          </a:p>
        </p:txBody>
      </p:sp>
      <p:cxnSp>
        <p:nvCxnSpPr>
          <p:cNvPr id="12" name="Straight Connector 12"/>
          <p:cNvCxnSpPr>
            <a:cxnSpLocks noChangeShapeType="1"/>
          </p:cNvCxnSpPr>
          <p:nvPr userDrawn="1"/>
        </p:nvCxnSpPr>
        <p:spPr bwMode="auto">
          <a:xfrm>
            <a:off x="0" y="950913"/>
            <a:ext cx="91440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0" y="6354186"/>
            <a:ext cx="91440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pic>
        <p:nvPicPr>
          <p:cNvPr id="10" name="Picture 9" descr="LL_Logo_blu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862072" y="5111496"/>
            <a:ext cx="3410712" cy="34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339993" y="1700213"/>
            <a:ext cx="6454775" cy="394335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831273" y="3011559"/>
            <a:ext cx="7481454" cy="1229518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None/>
              <a:defRPr sz="2200">
                <a:solidFill>
                  <a:sysClr val="windowText" lastClr="000000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ctrTitle"/>
          </p:nvPr>
        </p:nvSpPr>
        <p:spPr>
          <a:xfrm>
            <a:off x="831273" y="1385453"/>
            <a:ext cx="7481454" cy="1294671"/>
          </a:xfrm>
        </p:spPr>
        <p:txBody>
          <a:bodyPr anchor="b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600" smtClean="0"/>
            </a:lvl1pPr>
          </a:lstStyle>
          <a:p>
            <a:r>
              <a:rPr lang="en-US" smtClean="0"/>
              <a:t>Click to edit Master title style</a:t>
            </a:r>
            <a:endParaRPr dirty="0" smtClean="0"/>
          </a:p>
        </p:txBody>
      </p:sp>
      <p:cxnSp>
        <p:nvCxnSpPr>
          <p:cNvPr id="12" name="Straight Connector 12"/>
          <p:cNvCxnSpPr>
            <a:cxnSpLocks noChangeShapeType="1"/>
          </p:cNvCxnSpPr>
          <p:nvPr userDrawn="1"/>
        </p:nvCxnSpPr>
        <p:spPr bwMode="auto">
          <a:xfrm>
            <a:off x="0" y="950913"/>
            <a:ext cx="9144000" cy="0"/>
          </a:xfrm>
          <a:prstGeom prst="line">
            <a:avLst/>
          </a:prstGeom>
          <a:noFill/>
          <a:ln w="22225" algn="ctr">
            <a:solidFill>
              <a:srgbClr val="003767"/>
            </a:solidFill>
            <a:round/>
            <a:headEnd type="none" w="sm" len="sm"/>
            <a:tailEnd type="none" w="sm" len="sm"/>
          </a:ln>
        </p:spPr>
      </p:cxn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0" y="6354186"/>
            <a:ext cx="9144000" cy="0"/>
          </a:xfrm>
          <a:prstGeom prst="line">
            <a:avLst/>
          </a:prstGeom>
          <a:noFill/>
          <a:ln w="22225" algn="ctr">
            <a:solidFill>
              <a:srgbClr val="003767"/>
            </a:solidFill>
            <a:round/>
            <a:headEnd type="none" w="sm" len="sm"/>
            <a:tailEnd type="none" w="sm" len="sm"/>
          </a:ln>
        </p:spPr>
      </p:cxnSp>
      <p:pic>
        <p:nvPicPr>
          <p:cNvPr id="9" name="Picture 8" descr="MIT-LL full logo_30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864016" y="5112091"/>
            <a:ext cx="3410712" cy="34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8188774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1875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None/>
              <a:defRPr/>
            </a:lvl4pPr>
            <a:lvl5pPr marL="1258888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 typeface="Wingdings" pitchFamily="2" charset="2"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3989065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1875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None/>
              <a:defRPr/>
            </a:lvl4pPr>
            <a:lvl5pPr marL="1258888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 typeface="Wingdings" pitchFamily="2" charset="2"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4665335" y="1293094"/>
            <a:ext cx="3989065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1875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None/>
              <a:defRPr/>
            </a:lvl4pPr>
            <a:lvl5pPr marL="1258888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 typeface="Wingdings" pitchFamily="2" charset="2"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8188774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1875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None/>
              <a:defRPr/>
            </a:lvl4pPr>
            <a:lvl5pPr marL="1258888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 typeface="Wingdings" pitchFamily="2" charset="2"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0527" y="99882"/>
            <a:ext cx="7262946" cy="464455"/>
          </a:xfrm>
        </p:spPr>
        <p:txBody>
          <a:bodyPr/>
          <a:lstStyle>
            <a:lvl1pPr>
              <a:lnSpc>
                <a:spcPts val="28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940527" y="572406"/>
            <a:ext cx="7262879" cy="296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400"/>
              </a:lnSpc>
              <a:buNone/>
              <a:defRPr sz="2400"/>
            </a:lvl1pPr>
          </a:lstStyle>
          <a:p>
            <a:pPr lvl="0"/>
            <a:r>
              <a:rPr lang="en-US" dirty="0" smtClean="0"/>
              <a:t>Click to add </a:t>
            </a:r>
            <a:r>
              <a:rPr lang="en-US" dirty="0" err="1" smtClean="0"/>
              <a:t>Subtitley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680754"/>
            <a:ext cx="8188774" cy="4442955"/>
          </a:xfrm>
          <a:prstGeom prst="rect">
            <a:avLst/>
          </a:prstGeom>
        </p:spPr>
        <p:txBody>
          <a:bodyPr anchor="t" anchorCtr="1"/>
          <a:lstStyle>
            <a:lvl1pPr>
              <a:lnSpc>
                <a:spcPts val="2200"/>
              </a:lnSpc>
              <a:spcBef>
                <a:spcPts val="15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15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15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1875" indent="0">
              <a:lnSpc>
                <a:spcPts val="1600"/>
              </a:lnSpc>
              <a:spcBef>
                <a:spcPts val="1500"/>
              </a:spcBef>
              <a:spcAft>
                <a:spcPts val="0"/>
              </a:spcAft>
              <a:buFont typeface="Wingdings" pitchFamily="2" charset="2"/>
              <a:buNone/>
              <a:defRPr/>
            </a:lvl4pPr>
            <a:lvl5pPr marL="1258888" indent="0">
              <a:lnSpc>
                <a:spcPts val="1400"/>
              </a:lnSpc>
              <a:spcBef>
                <a:spcPts val="1500"/>
              </a:spcBef>
              <a:spcAft>
                <a:spcPts val="0"/>
              </a:spcAft>
              <a:buSzPct val="85000"/>
              <a:buFont typeface="Wingdings" pitchFamily="2" charset="2"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84899" y="1768103"/>
            <a:ext cx="5970446" cy="377371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4899" y="5603134"/>
            <a:ext cx="5970446" cy="36353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1584899" y="1312860"/>
            <a:ext cx="5970446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1736583" y="1828800"/>
            <a:ext cx="5689600" cy="334327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media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8188774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55713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339993" y="1700213"/>
            <a:ext cx="6454775" cy="394335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3989065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23938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52538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4665335" y="1293094"/>
            <a:ext cx="3989065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23938" indent="1588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52538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8188774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25525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55713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0527" y="145147"/>
            <a:ext cx="7262946" cy="46445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940527" y="617671"/>
            <a:ext cx="7262879" cy="296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400"/>
              </a:lnSpc>
              <a:buNone/>
              <a:defRPr sz="240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680754"/>
            <a:ext cx="8188774" cy="4442955"/>
          </a:xfrm>
          <a:prstGeom prst="rect">
            <a:avLst/>
          </a:prstGeom>
        </p:spPr>
        <p:txBody>
          <a:bodyPr anchor="t" anchorCtr="1"/>
          <a:lstStyle>
            <a:lvl1pPr>
              <a:lnSpc>
                <a:spcPts val="2200"/>
              </a:lnSpc>
              <a:spcBef>
                <a:spcPts val="15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15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15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25525" indent="0">
              <a:lnSpc>
                <a:spcPts val="1600"/>
              </a:lnSpc>
              <a:spcBef>
                <a:spcPts val="1500"/>
              </a:spcBef>
              <a:spcAft>
                <a:spcPts val="0"/>
              </a:spcAft>
              <a:buFontTx/>
              <a:buNone/>
              <a:defRPr/>
            </a:lvl4pPr>
            <a:lvl5pPr marL="1255713" indent="0">
              <a:lnSpc>
                <a:spcPts val="1400"/>
              </a:lnSpc>
              <a:spcBef>
                <a:spcPts val="15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84899" y="1768103"/>
            <a:ext cx="5970446" cy="377371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4899" y="5603134"/>
            <a:ext cx="5970446" cy="36353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1584899" y="1312860"/>
            <a:ext cx="5970446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1736583" y="1828800"/>
            <a:ext cx="5689600" cy="334327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media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0527" y="101601"/>
            <a:ext cx="7262946" cy="81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8" name="Straight Connector 12"/>
          <p:cNvCxnSpPr>
            <a:cxnSpLocks noChangeShapeType="1"/>
          </p:cNvCxnSpPr>
          <p:nvPr/>
        </p:nvCxnSpPr>
        <p:spPr bwMode="auto">
          <a:xfrm>
            <a:off x="0" y="950913"/>
            <a:ext cx="91440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0" y="6354186"/>
            <a:ext cx="91440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sp>
        <p:nvSpPr>
          <p:cNvPr id="10" name="Rectangle 1032"/>
          <p:cNvSpPr>
            <a:spLocks noChangeArrowheads="1"/>
          </p:cNvSpPr>
          <p:nvPr/>
        </p:nvSpPr>
        <p:spPr bwMode="auto">
          <a:xfrm>
            <a:off x="365760" y="6473952"/>
            <a:ext cx="2277263" cy="21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tIns="0" rIns="0" bIns="0"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700" baseline="0" dirty="0" err="1" smtClean="0">
                <a:solidFill>
                  <a:srgbClr val="000000"/>
                </a:solidFill>
                <a:cs typeface="Arial" pitchFamily="34" charset="0"/>
              </a:rPr>
              <a:t>Autoencoders</a:t>
            </a:r>
            <a:r>
              <a:rPr lang="en-US" sz="700" dirty="0" smtClean="0">
                <a:solidFill>
                  <a:srgbClr val="000000"/>
                </a:solidFill>
                <a:cs typeface="Arial" pitchFamily="34" charset="0"/>
              </a:rPr>
              <a:t> - </a:t>
            </a:r>
            <a:fld id="{7DE5C55B-670D-49CE-B273-7B2644C3ACE9}" type="slidenum">
              <a:rPr lang="en-US" sz="700" b="0" smtClean="0">
                <a:solidFill>
                  <a:schemeClr val="tx1"/>
                </a:solidFill>
              </a:rPr>
              <a:pPr algn="l" eaLnBrk="1" hangingPunct="1">
                <a:lnSpc>
                  <a:spcPct val="100000"/>
                </a:lnSpc>
                <a:spcBef>
                  <a:spcPct val="0"/>
                </a:spcBef>
              </a:pPr>
              <a:t>‹#›</a:t>
            </a:fld>
            <a:endParaRPr lang="en-US" sz="700" b="0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700" dirty="0" smtClean="0">
                <a:solidFill>
                  <a:srgbClr val="000000"/>
                </a:solidFill>
                <a:cs typeface="Arial" pitchFamily="34" charset="0"/>
              </a:rPr>
              <a:t>AW  07/24/19</a:t>
            </a:r>
          </a:p>
        </p:txBody>
      </p:sp>
      <p:pic>
        <p:nvPicPr>
          <p:cNvPr id="8" name="Picture 7" descr="LL_Logo_alone_blue.pn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5760" y="246888"/>
            <a:ext cx="548640" cy="531084"/>
          </a:xfrm>
          <a:prstGeom prst="rect">
            <a:avLst/>
          </a:prstGeom>
        </p:spPr>
      </p:pic>
      <p:pic>
        <p:nvPicPr>
          <p:cNvPr id="12" name="Picture 11" descr="LL_Logo_blue_nomark.png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775704" y="6473952"/>
            <a:ext cx="2020824" cy="2297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</p:sldLayoutIdLst>
  <p:timing>
    <p:tnLst>
      <p:par>
        <p:cTn id="1" dur="indefinite" restart="never" nodeType="tmRoot"/>
      </p:par>
    </p:tnLst>
  </p:timing>
  <p:txStyles>
    <p:titleStyle>
      <a:lvl1pPr algn="ctr" eaLnBrk="1" hangingPunct="1">
        <a:lnSpc>
          <a:spcPts val="2800"/>
        </a:lnSpc>
        <a:defRPr sz="2800" b="1">
          <a:latin typeface="Arial" pitchFamily="34" charset="0"/>
          <a:cs typeface="Arial" pitchFamily="34" charset="0"/>
        </a:defRPr>
      </a:lvl1pPr>
    </p:titleStyle>
    <p:bodyStyle>
      <a:lvl1pPr marL="233363" indent="-233363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•"/>
        <a:defRPr sz="2000" b="1">
          <a:latin typeface="Arial" pitchFamily="34" charset="0"/>
          <a:cs typeface="Arial" pitchFamily="34" charset="0"/>
        </a:defRPr>
      </a:lvl1pPr>
      <a:lvl2pPr marL="509588" indent="-225425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–"/>
        <a:defRPr sz="2000" b="1">
          <a:latin typeface="Arial" pitchFamily="34" charset="0"/>
          <a:cs typeface="Arial" pitchFamily="34" charset="0"/>
        </a:defRPr>
      </a:lvl2pPr>
      <a:lvl3pPr marL="854075" indent="-223838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•"/>
        <a:defRPr sz="1600" b="1">
          <a:latin typeface="Arial" pitchFamily="34" charset="0"/>
          <a:cs typeface="Arial" pitchFamily="34" charset="0"/>
        </a:defRPr>
      </a:lvl3pPr>
      <a:lvl4pPr marL="1035050" indent="-180975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Courier New" pitchFamily="49" charset="0"/>
        <a:buChar char="o"/>
        <a:defRPr sz="1400" b="1">
          <a:latin typeface="Arial" pitchFamily="34" charset="0"/>
          <a:cs typeface="Arial" pitchFamily="34" charset="0"/>
        </a:defRPr>
      </a:lvl4pPr>
      <a:lvl5pPr marL="796925" indent="0" algn="l" eaLnBrk="1" hangingPunct="1">
        <a:spcBef>
          <a:spcPts val="600"/>
        </a:spcBef>
        <a:defRPr sz="1600" b="1">
          <a:latin typeface="Arial" pitchFamily="34" charset="0"/>
          <a:cs typeface="Arial" pitchFamily="34" charset="0"/>
        </a:defRPr>
      </a:lvl5pPr>
      <a:lvl6pPr marL="1147763" indent="0" algn="l" eaLnBrk="1" hangingPunct="1">
        <a:spcBef>
          <a:spcPts val="600"/>
        </a:spcBef>
        <a:defRPr sz="1400" b="1">
          <a:latin typeface="Arial" pitchFamily="34" charset="0"/>
          <a:cs typeface="Arial" pitchFamily="34" charset="0"/>
        </a:defRPr>
      </a:lvl6pPr>
      <a:lvl7pPr marL="1319213" indent="-179388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•"/>
        <a:defRPr sz="1200" b="1">
          <a:latin typeface="Arial" pitchFamily="34" charset="0"/>
          <a:cs typeface="Arial" pitchFamily="34" charset="0"/>
        </a:defRPr>
      </a:lvl7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27.png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11.xml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diagramData" Target="../diagrams/data10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8.xml"/><Relationship Id="rId15" Type="http://schemas.openxmlformats.org/officeDocument/2006/relationships/image" Target="../media/image150.png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8.xml"/><Relationship Id="rId1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18" Type="http://schemas.openxmlformats.org/officeDocument/2006/relationships/image" Target="../media/image38.png"/><Relationship Id="rId3" Type="http://schemas.openxmlformats.org/officeDocument/2006/relationships/image" Target="../media/image160.png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37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12.xml"/><Relationship Id="rId19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microsoft.com/office/2007/relationships/diagramDrawing" Target="../diagrams/drawing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10.xml"/><Relationship Id="rId12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11" Type="http://schemas.openxmlformats.org/officeDocument/2006/relationships/image" Target="../media/image46.png"/><Relationship Id="rId5" Type="http://schemas.openxmlformats.org/officeDocument/2006/relationships/diagramData" Target="../diagrams/data13.xml"/><Relationship Id="rId10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microsoft.com/office/2007/relationships/diagramDrawing" Target="../diagrams/drawin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1.png"/><Relationship Id="rId4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1.png"/><Relationship Id="rId4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3.png"/><Relationship Id="rId7" Type="http://schemas.openxmlformats.org/officeDocument/2006/relationships/image" Target="../media/image6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60.png"/><Relationship Id="rId4" Type="http://schemas.openxmlformats.org/officeDocument/2006/relationships/image" Target="../media/image54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67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6.xml"/><Relationship Id="rId12" Type="http://schemas.openxmlformats.org/officeDocument/2006/relationships/image" Target="../media/image6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78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591.png"/><Relationship Id="rId7" Type="http://schemas.openxmlformats.org/officeDocument/2006/relationships/image" Target="../media/image65.png"/><Relationship Id="rId12" Type="http://schemas.openxmlformats.org/officeDocument/2006/relationships/image" Target="../media/image72.png"/><Relationship Id="rId2" Type="http://schemas.openxmlformats.org/officeDocument/2006/relationships/image" Target="../media/image51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71.png"/><Relationship Id="rId5" Type="http://schemas.openxmlformats.org/officeDocument/2006/relationships/image" Target="../media/image63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1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5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67.pn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6.xml"/><Relationship Id="rId12" Type="http://schemas.openxmlformats.org/officeDocument/2006/relationships/image" Target="../media/image6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1.png"/><Relationship Id="rId51" Type="http://schemas.openxmlformats.org/officeDocument/2006/relationships/diagramLayout" Target="../diagrams/layout5.xml"/><Relationship Id="rId47" Type="http://schemas.openxmlformats.org/officeDocument/2006/relationships/diagramQuickStyle" Target="../diagrams/quickStyle5.xml"/><Relationship Id="rId50" Type="http://schemas.openxmlformats.org/officeDocument/2006/relationships/diagramData" Target="../diagrams/data7.xml"/><Relationship Id="rId46" Type="http://schemas.openxmlformats.org/officeDocument/2006/relationships/diagramLayout" Target="../diagrams/layout5.xml"/><Relationship Id="rId2" Type="http://schemas.openxmlformats.org/officeDocument/2006/relationships/image" Target="../media/image6.png"/><Relationship Id="rId29" Type="http://schemas.openxmlformats.org/officeDocument/2006/relationships/image" Target="../media/image50.png"/><Relationship Id="rId41" Type="http://schemas.openxmlformats.org/officeDocument/2006/relationships/image" Target="../media/image101.png"/><Relationship Id="rId5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0" Type="http://schemas.openxmlformats.org/officeDocument/2006/relationships/image" Target="../media/image100.png"/><Relationship Id="rId45" Type="http://schemas.openxmlformats.org/officeDocument/2006/relationships/diagramData" Target="../diagrams/data5.xml"/><Relationship Id="rId53" Type="http://schemas.openxmlformats.org/officeDocument/2006/relationships/diagramColors" Target="../diagrams/colors5.xml"/><Relationship Id="rId32" Type="http://schemas.openxmlformats.org/officeDocument/2006/relationships/image" Target="../media/image55.png"/><Relationship Id="rId28" Type="http://schemas.openxmlformats.org/officeDocument/2006/relationships/image" Target="../media/image49.png"/><Relationship Id="rId49" Type="http://schemas.microsoft.com/office/2007/relationships/diagramDrawing" Target="../diagrams/drawing4.xml"/><Relationship Id="rId44" Type="http://schemas.openxmlformats.org/officeDocument/2006/relationships/image" Target="../media/image106.png"/><Relationship Id="rId52" Type="http://schemas.openxmlformats.org/officeDocument/2006/relationships/diagramQuickStyle" Target="../diagrams/quickStyle5.xml"/><Relationship Id="rId48" Type="http://schemas.openxmlformats.org/officeDocument/2006/relationships/diagramColors" Target="../diagrams/colors5.xml"/><Relationship Id="rId43" Type="http://schemas.openxmlformats.org/officeDocument/2006/relationships/image" Target="../media/image105.png"/><Relationship Id="rId35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14.png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50.xml"/><Relationship Id="rId12" Type="http://schemas.openxmlformats.org/officeDocument/2006/relationships/image" Target="../media/image8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67.png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6.xml"/><Relationship Id="rId12" Type="http://schemas.openxmlformats.org/officeDocument/2006/relationships/image" Target="../media/image66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pPr lvl="0">
              <a:spcAft>
                <a:spcPts val="2400"/>
              </a:spcAft>
            </a:pPr>
            <a:r>
              <a:rPr lang="en-US" sz="2400" dirty="0" smtClean="0"/>
              <a:t>Alan Wang</a:t>
            </a:r>
          </a:p>
          <a:p>
            <a:pPr lvl="0">
              <a:spcAft>
                <a:spcPts val="2400"/>
              </a:spcAft>
            </a:pPr>
            <a:r>
              <a:rPr lang="en-US" sz="2000" dirty="0" smtClean="0"/>
              <a:t>Summer Intern Presentations</a:t>
            </a:r>
          </a:p>
          <a:p>
            <a:pPr lvl="0">
              <a:spcAft>
                <a:spcPts val="2400"/>
              </a:spcAft>
            </a:pPr>
            <a:r>
              <a:rPr lang="en-US" sz="2000" dirty="0" smtClean="0"/>
              <a:t>7/24/19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72398" y="1373096"/>
            <a:ext cx="7228701" cy="1294671"/>
          </a:xfrm>
        </p:spPr>
        <p:txBody>
          <a:bodyPr/>
          <a:lstStyle/>
          <a:p>
            <a:r>
              <a:rPr lang="en-US" dirty="0" smtClean="0"/>
              <a:t>Learning Coding and Modulation with </a:t>
            </a:r>
            <a:r>
              <a:rPr lang="en-US" dirty="0" err="1" smtClean="0"/>
              <a:t>Autoencoders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Autoencoder Details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Diagram 1"/>
              <p:cNvGraphicFramePr/>
              <p:nvPr>
                <p:extLst>
                  <p:ext uri="{D42A27DB-BD31-4B8C-83A1-F6EECF244321}">
                    <p14:modId xmlns:p14="http://schemas.microsoft.com/office/powerpoint/2010/main" val="510353045"/>
                  </p:ext>
                </p:extLst>
              </p:nvPr>
            </p:nvGraphicFramePr>
            <p:xfrm>
              <a:off x="131685" y="3184375"/>
              <a:ext cx="8880629" cy="32471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2" name="Diagram 1"/>
              <p:cNvGraphicFramePr/>
              <p:nvPr>
                <p:extLst>
                  <p:ext uri="{D42A27DB-BD31-4B8C-83A1-F6EECF244321}">
                    <p14:modId xmlns:p14="http://schemas.microsoft.com/office/powerpoint/2010/main" val="510353045"/>
                  </p:ext>
                </p:extLst>
              </p:nvPr>
            </p:nvGraphicFramePr>
            <p:xfrm>
              <a:off x="131685" y="3184375"/>
              <a:ext cx="8880629" cy="32471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6" name="Trapezoid 5"/>
          <p:cNvSpPr/>
          <p:nvPr/>
        </p:nvSpPr>
        <p:spPr>
          <a:xfrm rot="16200000">
            <a:off x="2230000" y="1639823"/>
            <a:ext cx="1853311" cy="1131710"/>
          </a:xfrm>
          <a:prstGeom prst="trapezoid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1609725" y="2205678"/>
            <a:ext cx="98107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10" idx="2"/>
          </p:cNvCxnSpPr>
          <p:nvPr/>
        </p:nvCxnSpPr>
        <p:spPr>
          <a:xfrm>
            <a:off x="3722511" y="2205678"/>
            <a:ext cx="15959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apezoid 9"/>
          <p:cNvSpPr/>
          <p:nvPr/>
        </p:nvSpPr>
        <p:spPr>
          <a:xfrm rot="5400000">
            <a:off x="4957642" y="1639822"/>
            <a:ext cx="1853311" cy="1131710"/>
          </a:xfrm>
          <a:prstGeom prst="trapezoid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>
            <a:off x="6450153" y="2205678"/>
            <a:ext cx="11031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967117" y="1875733"/>
                <a:ext cx="5922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17" y="1875733"/>
                <a:ext cx="592213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636310" y="1875733"/>
                <a:ext cx="662233" cy="646331"/>
              </a:xfrm>
              <a:prstGeom prst="rect">
                <a:avLst/>
              </a:prstGeom>
              <a:noFill/>
            </p:spPr>
            <p:txBody>
              <a:bodyPr vert="horz" wrap="none" rtlCol="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310" y="1875733"/>
                <a:ext cx="662233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132240" y="1551361"/>
                <a:ext cx="90164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240" y="1551361"/>
                <a:ext cx="901640" cy="523220"/>
              </a:xfrm>
              <a:prstGeom prst="rect">
                <a:avLst/>
              </a:prstGeom>
              <a:blipFill>
                <a:blip r:embed="rId13"/>
                <a:stretch>
                  <a:fillRect l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4"/>
              <p:cNvSpPr txBox="1"/>
              <p:nvPr/>
            </p:nvSpPr>
            <p:spPr>
              <a:xfrm>
                <a:off x="543494" y="1897286"/>
                <a:ext cx="1089276" cy="6602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600" b="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16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1400" kern="1200" dirty="0"/>
              </a:p>
            </p:txBody>
          </p:sp>
        </mc:Choice>
        <mc:Fallback xmlns="">
          <p:sp>
            <p:nvSpPr>
              <p:cNvPr id="26" name="Rounded 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94" y="1897286"/>
                <a:ext cx="1089276" cy="6602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7644999" y="2025372"/>
            <a:ext cx="1030495" cy="441507"/>
            <a:chOff x="7416693" y="1240432"/>
            <a:chExt cx="760695" cy="441507"/>
          </a:xfrm>
        </p:grpSpPr>
        <p:sp>
          <p:nvSpPr>
            <p:cNvPr id="28" name="Rounded Rectangle 27"/>
            <p:cNvSpPr/>
            <p:nvPr/>
          </p:nvSpPr>
          <p:spPr>
            <a:xfrm>
              <a:off x="7416693" y="1240432"/>
              <a:ext cx="760695" cy="4415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ounded Rectangle 4"/>
                <p:cNvSpPr txBox="1"/>
                <p:nvPr/>
              </p:nvSpPr>
              <p:spPr>
                <a:xfrm>
                  <a:off x="7429624" y="1253363"/>
                  <a:ext cx="734833" cy="41564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60960" tIns="60960" rIns="60960" bIns="60960" numCol="1" spcCol="1270" anchor="ctr" anchorCtr="0">
                  <a:noAutofit/>
                </a:bodyPr>
                <a:lstStyle/>
                <a:p>
                  <a:pPr lvl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kern="120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16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en-US" sz="1400" kern="1200" dirty="0"/>
                </a:p>
              </p:txBody>
            </p:sp>
          </mc:Choice>
          <mc:Fallback xmlns="">
            <p:sp>
              <p:nvSpPr>
                <p:cNvPr id="29" name="Rounded Rectangle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624" y="1253363"/>
                  <a:ext cx="734833" cy="415645"/>
                </a:xfrm>
                <a:prstGeom prst="rect">
                  <a:avLst/>
                </a:prstGeom>
                <a:blipFill>
                  <a:blip r:embed="rId15"/>
                  <a:stretch>
                    <a:fillRect l="-12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92849" y="5219700"/>
                <a:ext cx="1643142" cy="1105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  <a:p>
                <a:pPr algn="ctr"/>
                <a:endParaRPr lang="en-US" sz="14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49" y="5219700"/>
                <a:ext cx="1643142" cy="110549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500224" y="5486400"/>
                <a:ext cx="23961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+(1−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224" y="5486400"/>
                <a:ext cx="2396125" cy="338554"/>
              </a:xfrm>
              <a:prstGeom prst="rect">
                <a:avLst/>
              </a:prstGeom>
              <a:blipFill>
                <a:blip r:embed="rId17"/>
                <a:stretch>
                  <a:fillRect l="-1527" r="-6361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80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Encoder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 smtClean="0"/>
                  <a:t>Autoencoder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rapezoid 3"/>
          <p:cNvSpPr/>
          <p:nvPr/>
        </p:nvSpPr>
        <p:spPr>
          <a:xfrm rot="16200000">
            <a:off x="1670396" y="2121764"/>
            <a:ext cx="4918229" cy="3018408"/>
          </a:xfrm>
          <a:prstGeom prst="trapezoid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2" idx="3"/>
            <a:endCxn id="4" idx="0"/>
          </p:cNvCxnSpPr>
          <p:nvPr/>
        </p:nvCxnSpPr>
        <p:spPr>
          <a:xfrm>
            <a:off x="1924752" y="3630963"/>
            <a:ext cx="695555" cy="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176980" y="3630962"/>
            <a:ext cx="25466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0249" y="4634144"/>
                <a:ext cx="19211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 smtClean="0"/>
                  <a:t>-dimensional symbol</a:t>
                </a:r>
                <a:endParaRPr 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49" y="4634144"/>
                <a:ext cx="1921167" cy="307777"/>
              </a:xfrm>
              <a:prstGeom prst="rect">
                <a:avLst/>
              </a:prstGeom>
              <a:blipFill>
                <a:blip r:embed="rId3"/>
                <a:stretch>
                  <a:fillRect t="-3922" r="-317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52659" y="4634143"/>
                <a:ext cx="2797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400" dirty="0" smtClean="0"/>
                  <a:t>-dimensional complex encoding</a:t>
                </a:r>
                <a:endParaRPr lang="en-US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659" y="4634143"/>
                <a:ext cx="2797433" cy="307777"/>
              </a:xfrm>
              <a:prstGeom prst="rect">
                <a:avLst/>
              </a:prstGeom>
              <a:blipFill>
                <a:blip r:embed="rId4"/>
                <a:stretch>
                  <a:fillRect t="-3922" r="-218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765109956"/>
              </p:ext>
            </p:extLst>
          </p:nvPr>
        </p:nvGraphicFramePr>
        <p:xfrm>
          <a:off x="2731839" y="2136932"/>
          <a:ext cx="3333609" cy="2988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6" name="Straight Arrow Connector 15"/>
          <p:cNvCxnSpPr>
            <a:stCxn id="15" idx="3"/>
          </p:cNvCxnSpPr>
          <p:nvPr/>
        </p:nvCxnSpPr>
        <p:spPr>
          <a:xfrm>
            <a:off x="8037022" y="3630962"/>
            <a:ext cx="366198" cy="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35287" y="3477077"/>
            <a:ext cx="851515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Channel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34970" y="1363969"/>
                <a:ext cx="5922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970" y="1363969"/>
                <a:ext cx="592213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6743" y="3074560"/>
                <a:ext cx="1858009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3" y="3074560"/>
                <a:ext cx="1858009" cy="111280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431646" y="2970172"/>
                <a:ext cx="1605376" cy="1321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646" y="2970172"/>
                <a:ext cx="1605376" cy="13215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6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Decoder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Autoencoder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rapezoid 3"/>
          <p:cNvSpPr/>
          <p:nvPr/>
        </p:nvSpPr>
        <p:spPr>
          <a:xfrm rot="5400000">
            <a:off x="2302371" y="2112240"/>
            <a:ext cx="4918229" cy="3018408"/>
          </a:xfrm>
          <a:prstGeom prst="trapezoid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4" idx="2"/>
          </p:cNvCxnSpPr>
          <p:nvPr/>
        </p:nvCxnSpPr>
        <p:spPr>
          <a:xfrm>
            <a:off x="2553372" y="3621437"/>
            <a:ext cx="698910" cy="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319126" y="4514706"/>
                <a:ext cx="175349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 smtClean="0"/>
                  <a:t>-dimensional reconstructed symbol</a:t>
                </a:r>
                <a:endParaRPr 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126" y="4514706"/>
                <a:ext cx="1753491" cy="738664"/>
              </a:xfrm>
              <a:prstGeom prst="rect">
                <a:avLst/>
              </a:prstGeom>
              <a:blipFill>
                <a:blip r:embed="rId3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5175" y="4514706"/>
                <a:ext cx="27974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400" dirty="0" smtClean="0"/>
                  <a:t>-dimensional complex encoding</a:t>
                </a:r>
              </a:p>
              <a:p>
                <a:pPr algn="ctr"/>
                <a:r>
                  <a:rPr lang="en-US" sz="1400" dirty="0"/>
                  <a:t>w</a:t>
                </a:r>
                <a:r>
                  <a:rPr lang="en-US" sz="1400" dirty="0" smtClean="0"/>
                  <a:t>ith channel effects</a:t>
                </a:r>
                <a:endParaRPr lang="en-US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5" y="4514706"/>
                <a:ext cx="2797433" cy="523220"/>
              </a:xfrm>
              <a:prstGeom prst="rect">
                <a:avLst/>
              </a:prstGeom>
              <a:blipFill>
                <a:blip r:embed="rId4"/>
                <a:stretch>
                  <a:fillRect t="-2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651424065"/>
              </p:ext>
            </p:extLst>
          </p:nvPr>
        </p:nvGraphicFramePr>
        <p:xfrm>
          <a:off x="3363814" y="2127403"/>
          <a:ext cx="3390590" cy="2988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-291376" y="3477077"/>
            <a:ext cx="851515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Channel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368394" y="3160963"/>
                <a:ext cx="1539204" cy="90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394" y="3160963"/>
                <a:ext cx="1539204" cy="90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endCxn id="15" idx="1"/>
          </p:cNvCxnSpPr>
          <p:nvPr/>
        </p:nvCxnSpPr>
        <p:spPr>
          <a:xfrm flipV="1">
            <a:off x="6902665" y="3614517"/>
            <a:ext cx="465729" cy="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363814" y="1334679"/>
                <a:ext cx="6622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814" y="1334679"/>
                <a:ext cx="662233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708400" y="3621436"/>
            <a:ext cx="3236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25889" y="3069433"/>
                <a:ext cx="1733649" cy="1123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89" y="3069433"/>
                <a:ext cx="1733649" cy="11230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99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0527" y="83066"/>
            <a:ext cx="7262946" cy="816989"/>
          </a:xfrm>
        </p:spPr>
        <p:txBody>
          <a:bodyPr/>
          <a:lstStyle/>
          <a:p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4" name="Trapezoid 3"/>
          <p:cNvSpPr/>
          <p:nvPr/>
        </p:nvSpPr>
        <p:spPr>
          <a:xfrm rot="16200000">
            <a:off x="886586" y="1833451"/>
            <a:ext cx="2861505" cy="1553763"/>
          </a:xfrm>
          <a:prstGeom prst="trapezoid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endCxn id="4" idx="0"/>
          </p:cNvCxnSpPr>
          <p:nvPr/>
        </p:nvCxnSpPr>
        <p:spPr>
          <a:xfrm>
            <a:off x="816908" y="2610331"/>
            <a:ext cx="72354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2"/>
          </p:cNvCxnSpPr>
          <p:nvPr/>
        </p:nvCxnSpPr>
        <p:spPr>
          <a:xfrm flipV="1">
            <a:off x="3094220" y="2610329"/>
            <a:ext cx="464221" cy="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66916" y="2207948"/>
                <a:ext cx="498470" cy="804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916" y="2207948"/>
                <a:ext cx="498470" cy="8047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13945" y="2287165"/>
                <a:ext cx="5922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945" y="2287165"/>
                <a:ext cx="59221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apezoid 12"/>
          <p:cNvSpPr/>
          <p:nvPr/>
        </p:nvSpPr>
        <p:spPr>
          <a:xfrm rot="5400000">
            <a:off x="5516959" y="1833451"/>
            <a:ext cx="2861505" cy="1553763"/>
          </a:xfrm>
          <a:prstGeom prst="trapezoid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13" idx="0"/>
          </p:cNvCxnSpPr>
          <p:nvPr/>
        </p:nvCxnSpPr>
        <p:spPr>
          <a:xfrm flipV="1">
            <a:off x="7724593" y="2610331"/>
            <a:ext cx="668419" cy="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647038" y="2610328"/>
            <a:ext cx="523792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706352" y="2333398"/>
                <a:ext cx="662233" cy="646331"/>
              </a:xfrm>
              <a:prstGeom prst="rect">
                <a:avLst/>
              </a:prstGeom>
              <a:noFill/>
            </p:spPr>
            <p:txBody>
              <a:bodyPr vert="horz" wrap="none" rtlCol="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352" y="2333398"/>
                <a:ext cx="66223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3767709" y="2333398"/>
            <a:ext cx="1723742" cy="58477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3200" dirty="0" smtClean="0"/>
              <a:t>Channel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37829" y="2410273"/>
                <a:ext cx="3790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9" y="2410273"/>
                <a:ext cx="37907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620679" y="2410273"/>
                <a:ext cx="3790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679" y="2410273"/>
                <a:ext cx="379078" cy="400110"/>
              </a:xfrm>
              <a:prstGeom prst="rect">
                <a:avLst/>
              </a:prstGeom>
              <a:blipFill>
                <a:blip r:embed="rId6"/>
                <a:stretch>
                  <a:fillRect t="-3030" r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30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0527" y="83066"/>
            <a:ext cx="7262946" cy="816989"/>
          </a:xfrm>
        </p:spPr>
        <p:txBody>
          <a:bodyPr/>
          <a:lstStyle/>
          <a:p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4" name="Trapezoid 3"/>
          <p:cNvSpPr/>
          <p:nvPr/>
        </p:nvSpPr>
        <p:spPr>
          <a:xfrm rot="16200000">
            <a:off x="886586" y="1833451"/>
            <a:ext cx="2861505" cy="1553763"/>
          </a:xfrm>
          <a:prstGeom prst="trapezoid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endCxn id="4" idx="0"/>
          </p:cNvCxnSpPr>
          <p:nvPr/>
        </p:nvCxnSpPr>
        <p:spPr>
          <a:xfrm>
            <a:off x="816908" y="2610331"/>
            <a:ext cx="72354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2"/>
          </p:cNvCxnSpPr>
          <p:nvPr/>
        </p:nvCxnSpPr>
        <p:spPr>
          <a:xfrm flipV="1">
            <a:off x="3094220" y="2610329"/>
            <a:ext cx="464221" cy="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66916" y="2207948"/>
                <a:ext cx="498470" cy="804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916" y="2207948"/>
                <a:ext cx="498470" cy="8047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13945" y="2287165"/>
                <a:ext cx="5922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945" y="2287165"/>
                <a:ext cx="59221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apezoid 12"/>
          <p:cNvSpPr/>
          <p:nvPr/>
        </p:nvSpPr>
        <p:spPr>
          <a:xfrm rot="5400000">
            <a:off x="5516959" y="1833451"/>
            <a:ext cx="2861505" cy="1553763"/>
          </a:xfrm>
          <a:prstGeom prst="trapezoid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13" idx="0"/>
          </p:cNvCxnSpPr>
          <p:nvPr/>
        </p:nvCxnSpPr>
        <p:spPr>
          <a:xfrm flipV="1">
            <a:off x="7724593" y="2610331"/>
            <a:ext cx="668419" cy="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647038" y="2610328"/>
            <a:ext cx="523792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706352" y="2333398"/>
                <a:ext cx="662233" cy="646331"/>
              </a:xfrm>
              <a:prstGeom prst="rect">
                <a:avLst/>
              </a:prstGeom>
              <a:noFill/>
            </p:spPr>
            <p:txBody>
              <a:bodyPr vert="horz" wrap="none" rtlCol="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352" y="2333398"/>
                <a:ext cx="66223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3767709" y="2333398"/>
            <a:ext cx="1723742" cy="58477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3200" dirty="0" smtClean="0"/>
              <a:t>Channel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37829" y="2410273"/>
                <a:ext cx="3790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9" y="2410273"/>
                <a:ext cx="37907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620679" y="2410273"/>
                <a:ext cx="3790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679" y="2410273"/>
                <a:ext cx="379078" cy="400110"/>
              </a:xfrm>
              <a:prstGeom prst="rect">
                <a:avLst/>
              </a:prstGeom>
              <a:blipFill>
                <a:blip r:embed="rId6"/>
                <a:stretch>
                  <a:fillRect t="-3030" r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77679" y="4849991"/>
            <a:ext cx="7522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 smtClean="0"/>
              <a:t>How does the Autoencoder network react to different channel models?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 smtClean="0"/>
              <a:t>How does the Autoencoder perform relative to other coding/modulation schemes? 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9003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Background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Model Details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Model Experiments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AWGN Channel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AWGN + Filtering Channel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Partial Band AWGN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Time-varying </a:t>
            </a:r>
            <a:r>
              <a:rPr lang="en-US" dirty="0">
                <a:solidFill>
                  <a:schemeClr val="bg2"/>
                </a:solidFill>
              </a:rPr>
              <a:t>Noise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Summary and Conclusions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37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AWGN Channel</a:t>
            </a:r>
            <a:endParaRPr lang="en-US" dirty="0"/>
          </a:p>
        </p:txBody>
      </p:sp>
      <p:sp>
        <p:nvSpPr>
          <p:cNvPr id="4" name="Trapezoid 3"/>
          <p:cNvSpPr/>
          <p:nvPr/>
        </p:nvSpPr>
        <p:spPr>
          <a:xfrm rot="16200000">
            <a:off x="895751" y="2854082"/>
            <a:ext cx="2861505" cy="1553763"/>
          </a:xfrm>
          <a:prstGeom prst="trapezoid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endCxn id="4" idx="0"/>
          </p:cNvCxnSpPr>
          <p:nvPr/>
        </p:nvCxnSpPr>
        <p:spPr>
          <a:xfrm>
            <a:off x="826073" y="3630962"/>
            <a:ext cx="72354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2"/>
          </p:cNvCxnSpPr>
          <p:nvPr/>
        </p:nvCxnSpPr>
        <p:spPr>
          <a:xfrm flipV="1">
            <a:off x="3103385" y="3630962"/>
            <a:ext cx="72355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936700" y="3228579"/>
                <a:ext cx="498470" cy="804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700" y="3228579"/>
                <a:ext cx="498470" cy="8047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3729" y="3307796"/>
                <a:ext cx="5922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729" y="3307796"/>
                <a:ext cx="59221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apezoid 12"/>
          <p:cNvSpPr/>
          <p:nvPr/>
        </p:nvSpPr>
        <p:spPr>
          <a:xfrm rot="5400000">
            <a:off x="5505947" y="2900314"/>
            <a:ext cx="2861505" cy="1553763"/>
          </a:xfrm>
          <a:prstGeom prst="trapezoid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13" idx="0"/>
          </p:cNvCxnSpPr>
          <p:nvPr/>
        </p:nvCxnSpPr>
        <p:spPr>
          <a:xfrm flipV="1">
            <a:off x="7713581" y="3677195"/>
            <a:ext cx="87161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3" idx="2"/>
          </p:cNvCxnSpPr>
          <p:nvPr/>
        </p:nvCxnSpPr>
        <p:spPr>
          <a:xfrm>
            <a:off x="5266267" y="3677195"/>
            <a:ext cx="89355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720232" y="3354029"/>
                <a:ext cx="662233" cy="646331"/>
              </a:xfrm>
              <a:prstGeom prst="rect">
                <a:avLst/>
              </a:prstGeom>
              <a:noFill/>
            </p:spPr>
            <p:txBody>
              <a:bodyPr vert="horz" wrap="none" rtlCol="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32" y="3354029"/>
                <a:ext cx="66223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4212502" y="3228579"/>
            <a:ext cx="838200" cy="80477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629150" y="4229100"/>
            <a:ext cx="2452" cy="428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64842" y="4657725"/>
                <a:ext cx="838200" cy="584775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842" y="4657725"/>
                <a:ext cx="83820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71940" y="3390316"/>
                <a:ext cx="409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940" y="3390316"/>
                <a:ext cx="409575" cy="461665"/>
              </a:xfrm>
              <a:prstGeom prst="rect">
                <a:avLst/>
              </a:prstGeom>
              <a:blipFill>
                <a:blip r:embed="rId6"/>
                <a:stretch>
                  <a:fillRect l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3526133" y="2732652"/>
            <a:ext cx="2210937" cy="2784144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50062" y="216079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Channel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02350" y="3411633"/>
                <a:ext cx="3790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50" y="3411633"/>
                <a:ext cx="37907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589922" y="3430907"/>
                <a:ext cx="3790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922" y="3430907"/>
                <a:ext cx="379078" cy="400110"/>
              </a:xfrm>
              <a:prstGeom prst="rect">
                <a:avLst/>
              </a:prstGeom>
              <a:blipFill>
                <a:blip r:embed="rId8"/>
                <a:stretch>
                  <a:fillRect t="-3077" r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29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51" y="1844575"/>
            <a:ext cx="4727784" cy="35458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Constellation Learning with Unit Amplitude Constraint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76" y="2483708"/>
            <a:ext cx="3641124" cy="2730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704137" y="5236524"/>
                <a:ext cx="312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137" y="5236524"/>
                <a:ext cx="31290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 rot="16200000">
                <a:off x="415800" y="3584892"/>
                <a:ext cx="3614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15800" y="3584892"/>
                <a:ext cx="361445" cy="307777"/>
              </a:xfrm>
              <a:prstGeom prst="rect">
                <a:avLst/>
              </a:prstGeom>
              <a:blipFill>
                <a:blip r:embed="rId5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9710" y="1779372"/>
                <a:ext cx="43217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(2,2) </m:t>
                    </m:r>
                  </m:oMath>
                </a14:m>
                <a:r>
                  <a:rPr lang="en-US" sz="1400" dirty="0" smtClean="0"/>
                  <a:t>Autoencoder Constellation Plot, Unit Amplitude</a:t>
                </a:r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10" y="1779372"/>
                <a:ext cx="4321761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33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880" y="1556950"/>
            <a:ext cx="5205879" cy="390440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Constellation Learning with Unit Amplitude Constraint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09366" y="5377704"/>
                <a:ext cx="312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366" y="5377704"/>
                <a:ext cx="31290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 rot="16200000">
                <a:off x="1877621" y="3535988"/>
                <a:ext cx="3614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77621" y="3535988"/>
                <a:ext cx="361445" cy="307777"/>
              </a:xfrm>
              <a:prstGeom prst="rect">
                <a:avLst/>
              </a:prstGeom>
              <a:blipFill>
                <a:blip r:embed="rId4"/>
                <a:stretch>
                  <a:fillRect r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04943" y="1556950"/>
                <a:ext cx="43217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(2,4) </m:t>
                    </m:r>
                  </m:oMath>
                </a14:m>
                <a:r>
                  <a:rPr lang="en-US" sz="1400" dirty="0" smtClean="0"/>
                  <a:t>Autoencoder Constellation Plot, Unit Amplitude</a:t>
                </a:r>
                <a:endParaRPr lang="en-US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943" y="1556950"/>
                <a:ext cx="4321761" cy="307777"/>
              </a:xfrm>
              <a:prstGeom prst="rect">
                <a:avLst/>
              </a:prstGeom>
              <a:blipFill>
                <a:blip r:embed="rId5"/>
                <a:stretch>
                  <a:fillRect t="-1961" r="-14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40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321" y="1556950"/>
            <a:ext cx="5022997" cy="376724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Constellation Learning with Total Energy Constraint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09366" y="5170309"/>
                <a:ext cx="312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366" y="5170309"/>
                <a:ext cx="31290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 rot="16200000">
                <a:off x="1815837" y="3286685"/>
                <a:ext cx="3614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15837" y="3286685"/>
                <a:ext cx="361445" cy="307777"/>
              </a:xfrm>
              <a:prstGeom prst="rect">
                <a:avLst/>
              </a:prstGeom>
              <a:blipFill>
                <a:blip r:embed="rId4"/>
                <a:stretch>
                  <a:fillRect r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86922" y="1556950"/>
                <a:ext cx="41578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(2,4) </m:t>
                    </m:r>
                  </m:oMath>
                </a14:m>
                <a:r>
                  <a:rPr lang="en-US" sz="1400" dirty="0" smtClean="0"/>
                  <a:t>Autoencoder Constellation Plot, Total Energy</a:t>
                </a:r>
                <a:endParaRPr lang="en-US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922" y="1556950"/>
                <a:ext cx="4157805" cy="307777"/>
              </a:xfrm>
              <a:prstGeom prst="rect">
                <a:avLst/>
              </a:prstGeom>
              <a:blipFill>
                <a:blip r:embed="rId5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6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/>
              <p:cNvGraphicFramePr/>
              <p:nvPr>
                <p:extLst>
                  <p:ext uri="{D42A27DB-BD31-4B8C-83A1-F6EECF244321}">
                    <p14:modId xmlns:p14="http://schemas.microsoft.com/office/powerpoint/2010/main" val="392414286"/>
                  </p:ext>
                </p:extLst>
              </p:nvPr>
            </p:nvGraphicFramePr>
            <p:xfrm>
              <a:off x="263609" y="621269"/>
              <a:ext cx="8293443" cy="297111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Diagram 3"/>
              <p:cNvGraphicFramePr/>
              <p:nvPr>
                <p:extLst>
                  <p:ext uri="{D42A27DB-BD31-4B8C-83A1-F6EECF244321}">
                    <p14:modId xmlns:p14="http://schemas.microsoft.com/office/powerpoint/2010/main" val="392414286"/>
                  </p:ext>
                </p:extLst>
              </p:nvPr>
            </p:nvGraphicFramePr>
            <p:xfrm>
              <a:off x="263609" y="621269"/>
              <a:ext cx="8293443" cy="297111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3067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Constellations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56" y="2348630"/>
            <a:ext cx="3499235" cy="2624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19" y="2360031"/>
            <a:ext cx="3484033" cy="26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7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739" y="1513836"/>
            <a:ext cx="5852172" cy="438912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Comparison with Extended BCH and QPSK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712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Background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Model Details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Model Experiments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AWGN Channel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AWGN + Filtering Channel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Partial Band AWGN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Time-varying </a:t>
            </a:r>
            <a:r>
              <a:rPr lang="en-US" dirty="0">
                <a:solidFill>
                  <a:schemeClr val="bg2"/>
                </a:solidFill>
              </a:rPr>
              <a:t>Noise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Summary and Conclusions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46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AWGN + Filtering Channel</a:t>
            </a:r>
          </a:p>
        </p:txBody>
      </p:sp>
      <p:sp>
        <p:nvSpPr>
          <p:cNvPr id="4" name="Trapezoid 3"/>
          <p:cNvSpPr/>
          <p:nvPr/>
        </p:nvSpPr>
        <p:spPr>
          <a:xfrm rot="16200000">
            <a:off x="895751" y="2854082"/>
            <a:ext cx="2861505" cy="1553763"/>
          </a:xfrm>
          <a:prstGeom prst="trapezoid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endCxn id="4" idx="0"/>
          </p:cNvCxnSpPr>
          <p:nvPr/>
        </p:nvCxnSpPr>
        <p:spPr>
          <a:xfrm>
            <a:off x="826073" y="3630962"/>
            <a:ext cx="72354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2"/>
            <a:endCxn id="29" idx="1"/>
          </p:cNvCxnSpPr>
          <p:nvPr/>
        </p:nvCxnSpPr>
        <p:spPr>
          <a:xfrm flipV="1">
            <a:off x="3103385" y="3630151"/>
            <a:ext cx="603245" cy="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936700" y="3228579"/>
                <a:ext cx="498470" cy="804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700" y="3228579"/>
                <a:ext cx="498470" cy="8047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3729" y="3307796"/>
                <a:ext cx="5922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729" y="3307796"/>
                <a:ext cx="59221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apezoid 12"/>
          <p:cNvSpPr/>
          <p:nvPr/>
        </p:nvSpPr>
        <p:spPr>
          <a:xfrm rot="5400000">
            <a:off x="5505947" y="2900314"/>
            <a:ext cx="2861505" cy="1553763"/>
          </a:xfrm>
          <a:prstGeom prst="trapezoid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713581" y="3639968"/>
            <a:ext cx="87161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89335" y="3621148"/>
            <a:ext cx="381185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720232" y="3354029"/>
                <a:ext cx="662233" cy="646331"/>
              </a:xfrm>
              <a:prstGeom prst="rect">
                <a:avLst/>
              </a:prstGeom>
              <a:noFill/>
            </p:spPr>
            <p:txBody>
              <a:bodyPr vert="horz" wrap="none" rtlCol="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32" y="3354029"/>
                <a:ext cx="66223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4900199" y="3237582"/>
            <a:ext cx="838200" cy="80477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5316847" y="4109657"/>
            <a:ext cx="2452" cy="2827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952539" y="4424768"/>
                <a:ext cx="838200" cy="461665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539" y="4424768"/>
                <a:ext cx="838200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159637" y="3399319"/>
                <a:ext cx="409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637" y="3399319"/>
                <a:ext cx="409575" cy="461665"/>
              </a:xfrm>
              <a:prstGeom prst="rect">
                <a:avLst/>
              </a:prstGeom>
              <a:blipFill>
                <a:blip r:embed="rId6"/>
                <a:stretch>
                  <a:fillRect l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4459178" y="3621148"/>
            <a:ext cx="36085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524805" y="2562055"/>
            <a:ext cx="2326795" cy="2784144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38913" y="2154038"/>
            <a:ext cx="109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Channel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706630" y="3445485"/>
                <a:ext cx="65479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630" y="3445485"/>
                <a:ext cx="654797" cy="369332"/>
              </a:xfrm>
              <a:prstGeom prst="rect">
                <a:avLst/>
              </a:prstGeom>
              <a:blipFill>
                <a:blip r:embed="rId7"/>
                <a:stretch>
                  <a:fillRect r="-10811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2350" y="3411633"/>
                <a:ext cx="3790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50" y="3411633"/>
                <a:ext cx="3790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589922" y="3430907"/>
                <a:ext cx="3790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922" y="3430907"/>
                <a:ext cx="379078" cy="400110"/>
              </a:xfrm>
              <a:prstGeom prst="rect">
                <a:avLst/>
              </a:prstGeom>
              <a:blipFill>
                <a:blip r:embed="rId9"/>
                <a:stretch>
                  <a:fillRect t="-3077" r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56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95" y="1631777"/>
            <a:ext cx="5537657" cy="415324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Learning, Low Pass Filter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46134" y="5631131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Frequency Spectrum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400150" y="3554509"/>
            <a:ext cx="1019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Magnitude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56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23" y="1688423"/>
            <a:ext cx="5386602" cy="403995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Learning, Weird Filter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46135" y="5499775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Frequency Spectrum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519498" y="3554510"/>
            <a:ext cx="1019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Magnitude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0208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52" y="1660620"/>
            <a:ext cx="5460743" cy="409555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Learning, </a:t>
            </a:r>
            <a:r>
              <a:rPr lang="en-US" dirty="0" smtClean="0"/>
              <a:t>Weirder Filter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46134" y="5602288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Frequency Spectrum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421785" y="3554509"/>
            <a:ext cx="1019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Magnitude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945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06" y="1715185"/>
            <a:ext cx="5315236" cy="398642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Learning with Shifting Cutoff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46135" y="5491547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Frequency Spectrum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488361" y="3554509"/>
            <a:ext cx="1019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Magnitude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207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06" y="1422686"/>
            <a:ext cx="6095238" cy="457142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Shifting vs. Non-shifting Cutoff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22415" y="5840511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Epoch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214072" y="3554511"/>
            <a:ext cx="922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Accuracy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5083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Background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Model Details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Model Experiments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AWGN Channel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AWGN + Filtering Channel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Partial Band AWGN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Time-varying </a:t>
            </a:r>
            <a:r>
              <a:rPr lang="en-US" dirty="0">
                <a:solidFill>
                  <a:schemeClr val="bg2"/>
                </a:solidFill>
              </a:rPr>
              <a:t>Noise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Summary and Conclusions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0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/>
              <p:cNvGraphicFramePr/>
              <p:nvPr>
                <p:extLst/>
              </p:nvPr>
            </p:nvGraphicFramePr>
            <p:xfrm>
              <a:off x="263609" y="621269"/>
              <a:ext cx="8293443" cy="297111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7" name="Diagram 6"/>
              <p:cNvGraphicFramePr/>
              <p:nvPr>
                <p:extLst>
                  <p:ext uri="{D42A27DB-BD31-4B8C-83A1-F6EECF244321}">
                    <p14:modId xmlns:p14="http://schemas.microsoft.com/office/powerpoint/2010/main" val="3613999480"/>
                  </p:ext>
                </p:extLst>
              </p:nvPr>
            </p:nvGraphicFramePr>
            <p:xfrm>
              <a:off x="263609" y="621269"/>
              <a:ext cx="8293443" cy="297111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39" y="4120348"/>
            <a:ext cx="965841" cy="1161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623" y="4120348"/>
            <a:ext cx="965841" cy="11614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61254" y="3771442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Encoder</a:t>
            </a:r>
            <a:endParaRPr lang="en-US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260939" y="3771441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Decoder</a:t>
            </a:r>
            <a:endParaRPr lang="en-US" sz="1400" b="1" dirty="0"/>
          </a:p>
        </p:txBody>
      </p:sp>
      <p:sp>
        <p:nvSpPr>
          <p:cNvPr id="20" name="Rectangle 19"/>
          <p:cNvSpPr/>
          <p:nvPr/>
        </p:nvSpPr>
        <p:spPr>
          <a:xfrm>
            <a:off x="1464277" y="3688492"/>
            <a:ext cx="5875638" cy="1686697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18239" y="5517292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Autoencoder</a:t>
            </a:r>
            <a:endParaRPr lang="en-US" sz="1400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3239338" y="4365070"/>
            <a:ext cx="220419" cy="257848"/>
            <a:chOff x="3362683" y="1356632"/>
            <a:chExt cx="220419" cy="257848"/>
          </a:xfrm>
        </p:grpSpPr>
        <p:sp>
          <p:nvSpPr>
            <p:cNvPr id="29" name="Right Arrow 28"/>
            <p:cNvSpPr/>
            <p:nvPr/>
          </p:nvSpPr>
          <p:spPr>
            <a:xfrm>
              <a:off x="3362683" y="1356632"/>
              <a:ext cx="220419" cy="25784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Right Arrow 4"/>
            <p:cNvSpPr txBox="1"/>
            <p:nvPr/>
          </p:nvSpPr>
          <p:spPr>
            <a:xfrm>
              <a:off x="3362683" y="1408202"/>
              <a:ext cx="154293" cy="1547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941845" y="4126685"/>
            <a:ext cx="1039713" cy="747292"/>
            <a:chOff x="3674597" y="1111910"/>
            <a:chExt cx="1039713" cy="747292"/>
          </a:xfrm>
        </p:grpSpPr>
        <p:sp>
          <p:nvSpPr>
            <p:cNvPr id="27" name="Rounded Rectangle 26"/>
            <p:cNvSpPr/>
            <p:nvPr/>
          </p:nvSpPr>
          <p:spPr>
            <a:xfrm>
              <a:off x="3674597" y="1111910"/>
              <a:ext cx="1039713" cy="7472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Rounded Rectangle 6"/>
            <p:cNvSpPr txBox="1"/>
            <p:nvPr/>
          </p:nvSpPr>
          <p:spPr>
            <a:xfrm>
              <a:off x="3696484" y="1133797"/>
              <a:ext cx="995939" cy="7035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Channel</a:t>
              </a:r>
              <a:endParaRPr lang="en-US" sz="1100" kern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468556" y="4402916"/>
            <a:ext cx="220419" cy="257848"/>
            <a:chOff x="4818282" y="1356632"/>
            <a:chExt cx="220419" cy="257848"/>
          </a:xfrm>
        </p:grpSpPr>
        <p:sp>
          <p:nvSpPr>
            <p:cNvPr id="25" name="Right Arrow 24"/>
            <p:cNvSpPr/>
            <p:nvPr/>
          </p:nvSpPr>
          <p:spPr>
            <a:xfrm>
              <a:off x="4818282" y="1356632"/>
              <a:ext cx="220419" cy="25784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Right Arrow 8"/>
            <p:cNvSpPr txBox="1"/>
            <p:nvPr/>
          </p:nvSpPr>
          <p:spPr>
            <a:xfrm>
              <a:off x="4818282" y="1408202"/>
              <a:ext cx="154293" cy="1547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58759" y="4365070"/>
            <a:ext cx="340932" cy="280160"/>
            <a:chOff x="6582" y="1345476"/>
            <a:chExt cx="340932" cy="280160"/>
          </a:xfrm>
        </p:grpSpPr>
        <p:sp>
          <p:nvSpPr>
            <p:cNvPr id="35" name="Rounded Rectangle 34"/>
            <p:cNvSpPr/>
            <p:nvPr/>
          </p:nvSpPr>
          <p:spPr>
            <a:xfrm>
              <a:off x="6582" y="1345476"/>
              <a:ext cx="340932" cy="280160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ounded Rectangle 4"/>
                <p:cNvSpPr txBox="1"/>
                <p:nvPr/>
              </p:nvSpPr>
              <p:spPr>
                <a:xfrm>
                  <a:off x="14788" y="1353682"/>
                  <a:ext cx="324520" cy="26374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41910" tIns="41910" rIns="41910" bIns="41910" numCol="1" spcCol="1270" anchor="ctr" anchorCtr="0">
                  <a:noAutofit/>
                </a:bodyPr>
                <a:lstStyle/>
                <a:p>
                  <a:pPr lvl="0" algn="ctr" defTabSz="466725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kern="1200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050" kern="1200" dirty="0"/>
                </a:p>
              </p:txBody>
            </p:sp>
          </mc:Choice>
          <mc:Fallback xmlns="">
            <p:sp>
              <p:nvSpPr>
                <p:cNvPr id="36" name="Rounded Rectangle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88" y="1353682"/>
                  <a:ext cx="324520" cy="26374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660414" y="4365649"/>
            <a:ext cx="220419" cy="257848"/>
            <a:chOff x="408237" y="1346055"/>
            <a:chExt cx="220419" cy="257848"/>
          </a:xfrm>
        </p:grpSpPr>
        <p:sp>
          <p:nvSpPr>
            <p:cNvPr id="33" name="Right Arrow 32"/>
            <p:cNvSpPr/>
            <p:nvPr/>
          </p:nvSpPr>
          <p:spPr>
            <a:xfrm>
              <a:off x="408237" y="1346055"/>
              <a:ext cx="220419" cy="25784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Right Arrow 6"/>
            <p:cNvSpPr txBox="1"/>
            <p:nvPr/>
          </p:nvSpPr>
          <p:spPr>
            <a:xfrm>
              <a:off x="408237" y="1397625"/>
              <a:ext cx="154293" cy="1547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993374" y="4442424"/>
            <a:ext cx="220419" cy="257848"/>
            <a:chOff x="7729480" y="1356632"/>
            <a:chExt cx="220419" cy="257848"/>
          </a:xfrm>
        </p:grpSpPr>
        <p:sp>
          <p:nvSpPr>
            <p:cNvPr id="41" name="Right Arrow 40"/>
            <p:cNvSpPr/>
            <p:nvPr/>
          </p:nvSpPr>
          <p:spPr>
            <a:xfrm>
              <a:off x="7729480" y="1356632"/>
              <a:ext cx="220419" cy="25784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Right Arrow 4"/>
            <p:cNvSpPr txBox="1"/>
            <p:nvPr/>
          </p:nvSpPr>
          <p:spPr>
            <a:xfrm>
              <a:off x="7729480" y="1408202"/>
              <a:ext cx="154293" cy="1547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318132" y="4493557"/>
            <a:ext cx="245465" cy="231273"/>
            <a:chOff x="8041394" y="1369920"/>
            <a:chExt cx="245465" cy="231273"/>
          </a:xfrm>
        </p:grpSpPr>
        <p:sp>
          <p:nvSpPr>
            <p:cNvPr id="39" name="Rounded Rectangle 38"/>
            <p:cNvSpPr/>
            <p:nvPr/>
          </p:nvSpPr>
          <p:spPr>
            <a:xfrm>
              <a:off x="8041394" y="1369920"/>
              <a:ext cx="245465" cy="231273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6"/>
                <p:cNvSpPr txBox="1"/>
                <p:nvPr/>
              </p:nvSpPr>
              <p:spPr>
                <a:xfrm>
                  <a:off x="8048168" y="1376694"/>
                  <a:ext cx="231917" cy="21772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41910" tIns="41910" rIns="41910" bIns="41910" numCol="1" spcCol="1270" anchor="ctr" anchorCtr="0">
                  <a:noAutofit/>
                </a:bodyPr>
                <a:lstStyle/>
                <a:p>
                  <a:pPr lvl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i="1" kern="12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kern="120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US" sz="1100" kern="1200" dirty="0"/>
                </a:p>
              </p:txBody>
            </p:sp>
          </mc:Choice>
          <mc:Fallback xmlns="">
            <p:sp>
              <p:nvSpPr>
                <p:cNvPr id="40" name="Rounded Rectangl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168" y="1376694"/>
                  <a:ext cx="231917" cy="217725"/>
                </a:xfrm>
                <a:prstGeom prst="rect">
                  <a:avLst/>
                </a:prstGeom>
                <a:blipFill>
                  <a:blip r:embed="rId13"/>
                  <a:stretch>
                    <a:fillRect t="-19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334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Band AWGN Channel</a:t>
            </a:r>
            <a:endParaRPr lang="en-US" dirty="0"/>
          </a:p>
        </p:txBody>
      </p:sp>
      <p:sp>
        <p:nvSpPr>
          <p:cNvPr id="4" name="Trapezoid 3"/>
          <p:cNvSpPr/>
          <p:nvPr/>
        </p:nvSpPr>
        <p:spPr>
          <a:xfrm rot="16200000">
            <a:off x="895751" y="2854082"/>
            <a:ext cx="2861505" cy="1553763"/>
          </a:xfrm>
          <a:prstGeom prst="trapezoid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endCxn id="4" idx="0"/>
          </p:cNvCxnSpPr>
          <p:nvPr/>
        </p:nvCxnSpPr>
        <p:spPr>
          <a:xfrm>
            <a:off x="826073" y="3630962"/>
            <a:ext cx="72354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2"/>
          </p:cNvCxnSpPr>
          <p:nvPr/>
        </p:nvCxnSpPr>
        <p:spPr>
          <a:xfrm flipV="1">
            <a:off x="3103385" y="3630962"/>
            <a:ext cx="72355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936700" y="3228579"/>
                <a:ext cx="498470" cy="804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700" y="3228579"/>
                <a:ext cx="498470" cy="8047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3729" y="3307796"/>
                <a:ext cx="5922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729" y="3307796"/>
                <a:ext cx="59221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apezoid 12"/>
          <p:cNvSpPr/>
          <p:nvPr/>
        </p:nvSpPr>
        <p:spPr>
          <a:xfrm rot="5400000">
            <a:off x="5505947" y="2900314"/>
            <a:ext cx="2861505" cy="1553763"/>
          </a:xfrm>
          <a:prstGeom prst="trapezoid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13" idx="0"/>
          </p:cNvCxnSpPr>
          <p:nvPr/>
        </p:nvCxnSpPr>
        <p:spPr>
          <a:xfrm flipV="1">
            <a:off x="7713581" y="3677195"/>
            <a:ext cx="87161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3" idx="2"/>
          </p:cNvCxnSpPr>
          <p:nvPr/>
        </p:nvCxnSpPr>
        <p:spPr>
          <a:xfrm>
            <a:off x="5266267" y="3677195"/>
            <a:ext cx="89355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720232" y="3354029"/>
                <a:ext cx="662233" cy="646331"/>
              </a:xfrm>
              <a:prstGeom prst="rect">
                <a:avLst/>
              </a:prstGeom>
              <a:noFill/>
            </p:spPr>
            <p:txBody>
              <a:bodyPr vert="horz" wrap="none" rtlCol="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32" y="3354029"/>
                <a:ext cx="66223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4212502" y="3228579"/>
            <a:ext cx="838200" cy="80477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629150" y="4191000"/>
            <a:ext cx="2452" cy="4667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609974" y="4657725"/>
                <a:ext cx="2352675" cy="584775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974" y="4657725"/>
                <a:ext cx="235267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71940" y="3390316"/>
                <a:ext cx="409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940" y="3390316"/>
                <a:ext cx="409575" cy="461665"/>
              </a:xfrm>
              <a:prstGeom prst="rect">
                <a:avLst/>
              </a:prstGeom>
              <a:blipFill>
                <a:blip r:embed="rId6"/>
                <a:stretch>
                  <a:fillRect l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3526133" y="2732652"/>
            <a:ext cx="2210937" cy="2784144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0062" y="216079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Channel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2350" y="3411633"/>
                <a:ext cx="3790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50" y="3411633"/>
                <a:ext cx="37907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589922" y="3430907"/>
                <a:ext cx="3790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922" y="3430907"/>
                <a:ext cx="379078" cy="400110"/>
              </a:xfrm>
              <a:prstGeom prst="rect">
                <a:avLst/>
              </a:prstGeom>
              <a:blipFill>
                <a:blip r:embed="rId8"/>
                <a:stretch>
                  <a:fillRect t="-3077" r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9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Band Noise Learning, Wide Band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5" y="1422400"/>
            <a:ext cx="6096000" cy="4572000"/>
          </a:xfrm>
        </p:spPr>
      </p:pic>
    </p:spTree>
    <p:extLst>
      <p:ext uri="{BB962C8B-B14F-4D97-AF65-F5344CB8AC3E}">
        <p14:creationId xmlns:p14="http://schemas.microsoft.com/office/powerpoint/2010/main" val="279403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0526" y="101601"/>
            <a:ext cx="7461089" cy="816989"/>
          </a:xfrm>
        </p:spPr>
        <p:txBody>
          <a:bodyPr/>
          <a:lstStyle/>
          <a:p>
            <a:r>
              <a:rPr lang="en-US" dirty="0" smtClean="0"/>
              <a:t>Partial Band Noise Learning, Narrow Band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5" y="1422400"/>
            <a:ext cx="6096000" cy="4572000"/>
          </a:xfrm>
        </p:spPr>
      </p:pic>
    </p:spTree>
    <p:extLst>
      <p:ext uri="{BB962C8B-B14F-4D97-AF65-F5344CB8AC3E}">
        <p14:creationId xmlns:p14="http://schemas.microsoft.com/office/powerpoint/2010/main" val="405098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5" y="1422400"/>
            <a:ext cx="6096000" cy="4572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Band, Changing Bands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5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Time-Varying Channel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46136" y="5840511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Frequency Spectrum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1010911" y="3554511"/>
            <a:ext cx="1019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Magnitude</a:t>
            </a:r>
            <a:endParaRPr lang="en-US" sz="1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24" y="1603974"/>
            <a:ext cx="5611799" cy="4208849"/>
          </a:xfrm>
        </p:spPr>
      </p:pic>
    </p:spTree>
    <p:extLst>
      <p:ext uri="{BB962C8B-B14F-4D97-AF65-F5344CB8AC3E}">
        <p14:creationId xmlns:p14="http://schemas.microsoft.com/office/powerpoint/2010/main" val="170459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Time-Varying Channel with Autoencoder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46135" y="5668475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Frequency Spectrum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1066681" y="3385832"/>
            <a:ext cx="1019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Magnitude</a:t>
            </a:r>
            <a:endParaRPr lang="en-US" sz="1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484" y="1410965"/>
            <a:ext cx="5676680" cy="4257510"/>
          </a:xfrm>
        </p:spPr>
      </p:pic>
    </p:spTree>
    <p:extLst>
      <p:ext uri="{BB962C8B-B14F-4D97-AF65-F5344CB8AC3E}">
        <p14:creationId xmlns:p14="http://schemas.microsoft.com/office/powerpoint/2010/main" val="168682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Background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Model Details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Model Experiments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AWGN Channel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AWGN + Filtering Channel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Partial Band AWGN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Fast Time-varying </a:t>
            </a:r>
            <a:r>
              <a:rPr lang="en-US" dirty="0">
                <a:solidFill>
                  <a:schemeClr val="tx1"/>
                </a:solidFill>
              </a:rPr>
              <a:t>Noise</a:t>
            </a:r>
            <a:r>
              <a:rPr lang="en-US" dirty="0" smtClean="0">
                <a:solidFill>
                  <a:schemeClr val="tx1"/>
                </a:solidFill>
              </a:rPr>
              <a:t> with RNNs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Summary and Conclusions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60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Recurrent Neural Network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12" y="1893700"/>
            <a:ext cx="2274005" cy="3481118"/>
          </a:xfrm>
        </p:spPr>
      </p:pic>
      <p:sp>
        <p:nvSpPr>
          <p:cNvPr id="8" name="Rectangle 7"/>
          <p:cNvSpPr/>
          <p:nvPr/>
        </p:nvSpPr>
        <p:spPr>
          <a:xfrm>
            <a:off x="1112108" y="2477529"/>
            <a:ext cx="315097" cy="28420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05930" y="4454610"/>
            <a:ext cx="321275" cy="29038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851417" y="3480370"/>
                <a:ext cx="4101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417" y="3480370"/>
                <a:ext cx="41011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05930" y="2449152"/>
                <a:ext cx="4101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930" y="2449152"/>
                <a:ext cx="410112" cy="30777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05930" y="4437217"/>
                <a:ext cx="4101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930" y="4437217"/>
                <a:ext cx="41011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00" y="2137718"/>
            <a:ext cx="1954485" cy="29919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113" y="2137718"/>
            <a:ext cx="1954485" cy="29919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026" y="2139661"/>
            <a:ext cx="1954485" cy="2991987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5282514" y="3633711"/>
            <a:ext cx="45102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66006" y="3633711"/>
            <a:ext cx="45102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826843" y="3633711"/>
            <a:ext cx="45102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63861" y="3479822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861" y="3479822"/>
                <a:ext cx="36901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188366" y="4250724"/>
                <a:ext cx="471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366" y="4250724"/>
                <a:ext cx="471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320247" y="4250724"/>
                <a:ext cx="6773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247" y="4250724"/>
                <a:ext cx="6773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7841176" y="4256902"/>
                <a:ext cx="6773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176" y="4256902"/>
                <a:ext cx="67736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215277" y="2558304"/>
                <a:ext cx="4101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277" y="2558304"/>
                <a:ext cx="410112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379405" y="2558304"/>
                <a:ext cx="5684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405" y="2558304"/>
                <a:ext cx="568489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895614" y="2563635"/>
                <a:ext cx="5684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14" y="2563635"/>
                <a:ext cx="568489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223102" y="3280602"/>
                <a:ext cx="5723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102" y="3280602"/>
                <a:ext cx="572336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086722" y="3280602"/>
                <a:ext cx="4101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722" y="3280602"/>
                <a:ext cx="410112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768523" y="3280601"/>
                <a:ext cx="5723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523" y="3280601"/>
                <a:ext cx="572336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66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Autoencoder vs. 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Diagram 3"/>
              <p:cNvGraphicFramePr/>
              <p:nvPr>
                <p:extLst>
                  <p:ext uri="{D42A27DB-BD31-4B8C-83A1-F6EECF244321}">
                    <p14:modId xmlns:p14="http://schemas.microsoft.com/office/powerpoint/2010/main" val="3814877935"/>
                  </p:ext>
                </p:extLst>
              </p:nvPr>
            </p:nvGraphicFramePr>
            <p:xfrm>
              <a:off x="451513" y="1472063"/>
              <a:ext cx="8240973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4" name="Diagram 3"/>
              <p:cNvGraphicFramePr/>
              <p:nvPr>
                <p:extLst>
                  <p:ext uri="{D42A27DB-BD31-4B8C-83A1-F6EECF244321}">
                    <p14:modId xmlns:p14="http://schemas.microsoft.com/office/powerpoint/2010/main" val="3814877935"/>
                  </p:ext>
                </p:extLst>
              </p:nvPr>
            </p:nvGraphicFramePr>
            <p:xfrm>
              <a:off x="451513" y="1472063"/>
              <a:ext cx="8240973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263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Time-Varying Channel with RNN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3563" y="5208728"/>
            <a:ext cx="1492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Frequency Spectrum</a:t>
            </a:r>
            <a:endParaRPr lang="en-US" sz="105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1554787" y="3554509"/>
            <a:ext cx="1019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Magnitude</a:t>
            </a:r>
            <a:endParaRPr lang="en-US" sz="14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2464"/>
            <a:ext cx="4835843" cy="3868675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782" y="1787242"/>
            <a:ext cx="4605217" cy="34539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3033" y="5227559"/>
            <a:ext cx="1492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Frequency Spectrum</a:t>
            </a:r>
            <a:endParaRPr lang="en-US" sz="105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4163875" y="3387240"/>
            <a:ext cx="8162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Magnitude</a:t>
            </a:r>
            <a:endParaRPr lang="en-US" sz="105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77499" y="3581439"/>
            <a:ext cx="8162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Magnitude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8087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/>
              <p:cNvGraphicFramePr/>
              <p:nvPr>
                <p:extLst>
                  <p:ext uri="{D42A27DB-BD31-4B8C-83A1-F6EECF244321}">
                    <p14:modId xmlns:p14="http://schemas.microsoft.com/office/powerpoint/2010/main" val="3613999480"/>
                  </p:ext>
                </p:extLst>
              </p:nvPr>
            </p:nvGraphicFramePr>
            <p:xfrm>
              <a:off x="263609" y="621269"/>
              <a:ext cx="8293443" cy="297111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7" name="Diagram 6"/>
              <p:cNvGraphicFramePr/>
              <p:nvPr>
                <p:extLst>
                  <p:ext uri="{D42A27DB-BD31-4B8C-83A1-F6EECF244321}">
                    <p14:modId xmlns:p14="http://schemas.microsoft.com/office/powerpoint/2010/main" val="3613999480"/>
                  </p:ext>
                </p:extLst>
              </p:nvPr>
            </p:nvGraphicFramePr>
            <p:xfrm>
              <a:off x="263609" y="621269"/>
              <a:ext cx="8293443" cy="297111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2" name="Rectangle 1"/>
          <p:cNvSpPr/>
          <p:nvPr/>
        </p:nvSpPr>
        <p:spPr>
          <a:xfrm>
            <a:off x="940527" y="1345465"/>
            <a:ext cx="2636755" cy="149160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25762" y="1344266"/>
            <a:ext cx="2613454" cy="148281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39" y="4120348"/>
            <a:ext cx="965841" cy="1161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623" y="4120348"/>
            <a:ext cx="965841" cy="116142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670028" y="3017036"/>
            <a:ext cx="573138" cy="6096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243167" y="3017036"/>
            <a:ext cx="576041" cy="6096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137397" y="3017036"/>
            <a:ext cx="573138" cy="6096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710536" y="3017036"/>
            <a:ext cx="576041" cy="6096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61254" y="3771442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Encoder</a:t>
            </a:r>
            <a:endParaRPr lang="en-US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260939" y="3771441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Decoder</a:t>
            </a:r>
            <a:endParaRPr lang="en-US" sz="1400" b="1" dirty="0"/>
          </a:p>
        </p:txBody>
      </p:sp>
      <p:sp>
        <p:nvSpPr>
          <p:cNvPr id="20" name="Rectangle 19"/>
          <p:cNvSpPr/>
          <p:nvPr/>
        </p:nvSpPr>
        <p:spPr>
          <a:xfrm>
            <a:off x="1464277" y="3688492"/>
            <a:ext cx="5875638" cy="1686697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18239" y="5517292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Autoencoder</a:t>
            </a:r>
            <a:endParaRPr lang="en-US" sz="1400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3239338" y="4365070"/>
            <a:ext cx="220419" cy="257848"/>
            <a:chOff x="3362683" y="1356632"/>
            <a:chExt cx="220419" cy="257848"/>
          </a:xfrm>
        </p:grpSpPr>
        <p:sp>
          <p:nvSpPr>
            <p:cNvPr id="29" name="Right Arrow 28"/>
            <p:cNvSpPr/>
            <p:nvPr/>
          </p:nvSpPr>
          <p:spPr>
            <a:xfrm>
              <a:off x="3362683" y="1356632"/>
              <a:ext cx="220419" cy="25784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Right Arrow 4"/>
            <p:cNvSpPr txBox="1"/>
            <p:nvPr/>
          </p:nvSpPr>
          <p:spPr>
            <a:xfrm>
              <a:off x="3362683" y="1408202"/>
              <a:ext cx="154293" cy="1547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941845" y="4126685"/>
            <a:ext cx="1039713" cy="747292"/>
            <a:chOff x="3674597" y="1111910"/>
            <a:chExt cx="1039713" cy="747292"/>
          </a:xfrm>
        </p:grpSpPr>
        <p:sp>
          <p:nvSpPr>
            <p:cNvPr id="27" name="Rounded Rectangle 26"/>
            <p:cNvSpPr/>
            <p:nvPr/>
          </p:nvSpPr>
          <p:spPr>
            <a:xfrm>
              <a:off x="3674597" y="1111910"/>
              <a:ext cx="1039713" cy="7472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Rounded Rectangle 6"/>
            <p:cNvSpPr txBox="1"/>
            <p:nvPr/>
          </p:nvSpPr>
          <p:spPr>
            <a:xfrm>
              <a:off x="3696484" y="1133797"/>
              <a:ext cx="995939" cy="7035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Channel</a:t>
              </a:r>
              <a:endParaRPr lang="en-US" sz="1100" kern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468556" y="4402916"/>
            <a:ext cx="220419" cy="257848"/>
            <a:chOff x="4818282" y="1356632"/>
            <a:chExt cx="220419" cy="257848"/>
          </a:xfrm>
        </p:grpSpPr>
        <p:sp>
          <p:nvSpPr>
            <p:cNvPr id="25" name="Right Arrow 24"/>
            <p:cNvSpPr/>
            <p:nvPr/>
          </p:nvSpPr>
          <p:spPr>
            <a:xfrm>
              <a:off x="4818282" y="1356632"/>
              <a:ext cx="220419" cy="25784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Right Arrow 8"/>
            <p:cNvSpPr txBox="1"/>
            <p:nvPr/>
          </p:nvSpPr>
          <p:spPr>
            <a:xfrm>
              <a:off x="4818282" y="1408202"/>
              <a:ext cx="154293" cy="1547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58759" y="4365070"/>
            <a:ext cx="340932" cy="280160"/>
            <a:chOff x="6582" y="1345476"/>
            <a:chExt cx="340932" cy="280160"/>
          </a:xfrm>
        </p:grpSpPr>
        <p:sp>
          <p:nvSpPr>
            <p:cNvPr id="35" name="Rounded Rectangle 34"/>
            <p:cNvSpPr/>
            <p:nvPr/>
          </p:nvSpPr>
          <p:spPr>
            <a:xfrm>
              <a:off x="6582" y="1345476"/>
              <a:ext cx="340932" cy="280160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ounded Rectangle 4"/>
                <p:cNvSpPr txBox="1"/>
                <p:nvPr/>
              </p:nvSpPr>
              <p:spPr>
                <a:xfrm>
                  <a:off x="14788" y="1353682"/>
                  <a:ext cx="324520" cy="26374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41910" tIns="41910" rIns="41910" bIns="41910" numCol="1" spcCol="1270" anchor="ctr" anchorCtr="0">
                  <a:noAutofit/>
                </a:bodyPr>
                <a:lstStyle/>
                <a:p>
                  <a:pPr lvl="0" algn="ctr" defTabSz="466725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kern="1200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050" kern="1200" dirty="0"/>
                </a:p>
              </p:txBody>
            </p:sp>
          </mc:Choice>
          <mc:Fallback xmlns="">
            <p:sp>
              <p:nvSpPr>
                <p:cNvPr id="36" name="Rounded Rectangle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88" y="1353682"/>
                  <a:ext cx="324520" cy="26374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660414" y="4365649"/>
            <a:ext cx="220419" cy="257848"/>
            <a:chOff x="408237" y="1346055"/>
            <a:chExt cx="220419" cy="257848"/>
          </a:xfrm>
        </p:grpSpPr>
        <p:sp>
          <p:nvSpPr>
            <p:cNvPr id="33" name="Right Arrow 32"/>
            <p:cNvSpPr/>
            <p:nvPr/>
          </p:nvSpPr>
          <p:spPr>
            <a:xfrm>
              <a:off x="408237" y="1346055"/>
              <a:ext cx="220419" cy="25784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Right Arrow 6"/>
            <p:cNvSpPr txBox="1"/>
            <p:nvPr/>
          </p:nvSpPr>
          <p:spPr>
            <a:xfrm>
              <a:off x="408237" y="1397625"/>
              <a:ext cx="154293" cy="1547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993374" y="4442424"/>
            <a:ext cx="220419" cy="257848"/>
            <a:chOff x="7729480" y="1356632"/>
            <a:chExt cx="220419" cy="257848"/>
          </a:xfrm>
        </p:grpSpPr>
        <p:sp>
          <p:nvSpPr>
            <p:cNvPr id="41" name="Right Arrow 40"/>
            <p:cNvSpPr/>
            <p:nvPr/>
          </p:nvSpPr>
          <p:spPr>
            <a:xfrm>
              <a:off x="7729480" y="1356632"/>
              <a:ext cx="220419" cy="25784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Right Arrow 4"/>
            <p:cNvSpPr txBox="1"/>
            <p:nvPr/>
          </p:nvSpPr>
          <p:spPr>
            <a:xfrm>
              <a:off x="7729480" y="1408202"/>
              <a:ext cx="154293" cy="1547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318132" y="4493557"/>
            <a:ext cx="245465" cy="231273"/>
            <a:chOff x="8041394" y="1369920"/>
            <a:chExt cx="245465" cy="231273"/>
          </a:xfrm>
        </p:grpSpPr>
        <p:sp>
          <p:nvSpPr>
            <p:cNvPr id="39" name="Rounded Rectangle 38"/>
            <p:cNvSpPr/>
            <p:nvPr/>
          </p:nvSpPr>
          <p:spPr>
            <a:xfrm>
              <a:off x="8041394" y="1369920"/>
              <a:ext cx="245465" cy="231273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6"/>
                <p:cNvSpPr txBox="1"/>
                <p:nvPr/>
              </p:nvSpPr>
              <p:spPr>
                <a:xfrm>
                  <a:off x="8048168" y="1376694"/>
                  <a:ext cx="231917" cy="21772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41910" tIns="41910" rIns="41910" bIns="41910" numCol="1" spcCol="1270" anchor="ctr" anchorCtr="0">
                  <a:noAutofit/>
                </a:bodyPr>
                <a:lstStyle/>
                <a:p>
                  <a:pPr lvl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i="1" kern="12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kern="120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US" sz="1100" kern="1200" dirty="0"/>
                </a:p>
              </p:txBody>
            </p:sp>
          </mc:Choice>
          <mc:Fallback xmlns="">
            <p:sp>
              <p:nvSpPr>
                <p:cNvPr id="40" name="Rounded Rectangl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168" y="1376694"/>
                  <a:ext cx="231917" cy="217725"/>
                </a:xfrm>
                <a:prstGeom prst="rect">
                  <a:avLst/>
                </a:prstGeom>
                <a:blipFill>
                  <a:blip r:embed="rId13"/>
                  <a:stretch>
                    <a:fillRect t="-19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5966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91" y="1293813"/>
            <a:ext cx="6036468" cy="482917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Autoencoder vs. RNN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92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108" y="1933832"/>
            <a:ext cx="3514260" cy="281140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55" y="1200875"/>
            <a:ext cx="4999243" cy="39993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Time-Varying Channel with RNN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61065" y="4938659"/>
            <a:ext cx="1673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Frequency Spectrum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04793" y="3321140"/>
            <a:ext cx="1067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Magnitude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7032346" y="4510105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Epoch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316413" y="3324987"/>
            <a:ext cx="7393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Accuracy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3601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Background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Model Details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Model Experiments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AWGN Channel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AWGN + Filtering Channel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Convolved AWGN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Time-varying Noise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Summary and Conclusions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8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Deep learning models are comparable to traditional methods and offer flexibility and adaptability</a:t>
            </a:r>
          </a:p>
          <a:p>
            <a:r>
              <a:rPr lang="en-US" dirty="0" err="1" smtClean="0"/>
              <a:t>Autoencoders</a:t>
            </a:r>
            <a:r>
              <a:rPr lang="en-US" dirty="0" smtClean="0"/>
              <a:t> can learn complex code representations that are robust to time-invariant channel effects, but suffer amidst time-varying ones</a:t>
            </a:r>
          </a:p>
          <a:p>
            <a:r>
              <a:rPr lang="en-US" dirty="0" smtClean="0"/>
              <a:t>RNNs offer the ability to learn time-varying channel effects due to “memory” or “state” information, but suffer from longer training time and accuracy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2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Hyper-parameter tuning</a:t>
            </a:r>
          </a:p>
          <a:p>
            <a:pPr lvl="1"/>
            <a:r>
              <a:rPr lang="en-US" dirty="0" smtClean="0"/>
              <a:t>More encoder/decoder layers</a:t>
            </a:r>
          </a:p>
          <a:p>
            <a:pPr lvl="1"/>
            <a:r>
              <a:rPr lang="en-US" dirty="0" smtClean="0"/>
              <a:t>Different losses or optimizers</a:t>
            </a:r>
          </a:p>
          <a:p>
            <a:pPr lvl="1"/>
            <a:r>
              <a:rPr lang="en-US" dirty="0" smtClean="0"/>
              <a:t>Complex batch normalization</a:t>
            </a:r>
          </a:p>
          <a:p>
            <a:r>
              <a:rPr lang="en-US" dirty="0" smtClean="0"/>
              <a:t>Robust RNN with more complex channel learning</a:t>
            </a:r>
          </a:p>
          <a:p>
            <a:r>
              <a:rPr lang="en-US" dirty="0" smtClean="0"/>
              <a:t>Applications to jamming and interference scenarios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0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Model Details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Model Experiments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AWGN Channel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AWGN + Filtering Channel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Partial Band AWGN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Time-varying Noise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Summary and Conclusions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9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Neural Networks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290" y="4089154"/>
            <a:ext cx="1651853" cy="19863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88086" y="3696424"/>
                <a:ext cx="2919710" cy="232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(…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086" y="3696424"/>
                <a:ext cx="2919710" cy="232051"/>
              </a:xfrm>
              <a:prstGeom prst="rect">
                <a:avLst/>
              </a:prstGeom>
              <a:blipFill>
                <a:blip r:embed="rId44"/>
                <a:stretch>
                  <a:fillRect l="-1879" r="-6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92031" y="4921994"/>
                <a:ext cx="3385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031" y="4921994"/>
                <a:ext cx="338554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3348834" y="5082331"/>
            <a:ext cx="243135" cy="53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76098" y="4928442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098" y="4928442"/>
                <a:ext cx="651140" cy="307777"/>
              </a:xfrm>
              <a:prstGeom prst="rect">
                <a:avLst/>
              </a:prstGeom>
              <a:blipFill>
                <a:blip r:embed="rId4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>
            <a:off x="5313143" y="5082331"/>
            <a:ext cx="20141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6030679" y="1006997"/>
            <a:ext cx="35422" cy="52988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107803" y="3661377"/>
                <a:ext cx="534613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803" y="3661377"/>
                <a:ext cx="53461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153315" y="3922987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315" y="3922987"/>
                <a:ext cx="651140" cy="307777"/>
              </a:xfrm>
              <a:prstGeom prst="rect">
                <a:avLst/>
              </a:prstGeom>
              <a:blipFill>
                <a:blip r:embed="rId2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166127" y="3615210"/>
                <a:ext cx="6234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127" y="3615210"/>
                <a:ext cx="623440" cy="307777"/>
              </a:xfrm>
              <a:prstGeom prst="rect">
                <a:avLst/>
              </a:prstGeom>
              <a:blipFill>
                <a:blip r:embed="rId41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 flipV="1">
            <a:off x="6694223" y="3791737"/>
            <a:ext cx="3685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692544" y="4089154"/>
            <a:ext cx="3685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Diagram 27"/>
              <p:cNvGraphicFramePr/>
              <p:nvPr>
                <p:extLst>
                  <p:ext uri="{D42A27DB-BD31-4B8C-83A1-F6EECF244321}">
                    <p14:modId xmlns:p14="http://schemas.microsoft.com/office/powerpoint/2010/main" val="1619476971"/>
                  </p:ext>
                </p:extLst>
              </p:nvPr>
            </p:nvGraphicFramePr>
            <p:xfrm>
              <a:off x="184617" y="742648"/>
              <a:ext cx="8701739" cy="275167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5" r:lo="rId46" r:qs="rId47" r:cs="rId48"/>
              </a:graphicData>
            </a:graphic>
          </p:graphicFrame>
        </mc:Choice>
        <mc:Fallback xmlns="">
          <p:graphicFrame>
            <p:nvGraphicFramePr>
              <p:cNvPr id="28" name="Diagram 27"/>
              <p:cNvGraphicFramePr/>
              <p:nvPr>
                <p:extLst>
                  <p:ext uri="{D42A27DB-BD31-4B8C-83A1-F6EECF244321}">
                    <p14:modId xmlns:p14="http://schemas.microsoft.com/office/powerpoint/2010/main" val="1619476971"/>
                  </p:ext>
                </p:extLst>
              </p:nvPr>
            </p:nvGraphicFramePr>
            <p:xfrm>
              <a:off x="184617" y="742648"/>
              <a:ext cx="8701739" cy="275167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0" r:lo="rId51" r:qs="rId52" r:cs="rId53"/>
              </a:graphicData>
            </a:graphic>
          </p:graphicFrame>
        </mc:Fallback>
      </mc:AlternateContent>
      <p:cxnSp>
        <p:nvCxnSpPr>
          <p:cNvPr id="30" name="Straight Arrow Connector 29"/>
          <p:cNvCxnSpPr/>
          <p:nvPr/>
        </p:nvCxnSpPr>
        <p:spPr>
          <a:xfrm flipV="1">
            <a:off x="7698963" y="3922987"/>
            <a:ext cx="27855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911465" y="3722112"/>
                <a:ext cx="1127542" cy="766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 smtClean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465" y="3722112"/>
                <a:ext cx="1127542" cy="766364"/>
              </a:xfrm>
              <a:prstGeom prst="rect">
                <a:avLst/>
              </a:prstGeom>
              <a:blipFill>
                <a:blip r:embed="rId54"/>
                <a:stretch>
                  <a:fillRect r="-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030679" y="5235961"/>
                <a:ext cx="3219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79" y="5235961"/>
                <a:ext cx="3219523" cy="307777"/>
              </a:xfrm>
              <a:prstGeom prst="rect">
                <a:avLst/>
              </a:prstGeom>
              <a:blipFill>
                <a:blip r:embed="rId3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/>
          <p:nvPr/>
        </p:nvCxnSpPr>
        <p:spPr>
          <a:xfrm flipH="1" flipV="1">
            <a:off x="3032567" y="1006997"/>
            <a:ext cx="7728" cy="52988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026901" y="4247545"/>
                <a:ext cx="976965" cy="481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={(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)}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01" y="4247545"/>
                <a:ext cx="976965" cy="481863"/>
              </a:xfrm>
              <a:prstGeom prst="rect">
                <a:avLst/>
              </a:prstGeom>
              <a:blipFill>
                <a:blip r:embed="rId43"/>
                <a:stretch>
                  <a:fillRect l="-76398" r="-66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276185" y="4724809"/>
                <a:ext cx="990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400" dirty="0" smtClean="0"/>
                  <a:t>:</a:t>
                </a:r>
                <a:endParaRPr lang="en-US" sz="1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185" y="4724809"/>
                <a:ext cx="990528" cy="307777"/>
              </a:xfrm>
              <a:prstGeom prst="rect">
                <a:avLst/>
              </a:prstGeom>
              <a:blipFill>
                <a:blip r:embed="rId35"/>
                <a:stretch>
                  <a:fillRect l="-1852" t="-3922" r="-1235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6279787" y="4963094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Repeat…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6276185" y="5538283"/>
            <a:ext cx="1766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…until convergence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419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2887740603"/>
                  </p:ext>
                </p:extLst>
              </p:nvPr>
            </p:nvGraphicFramePr>
            <p:xfrm>
              <a:off x="477837" y="918590"/>
              <a:ext cx="8188325" cy="292237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2887740603"/>
                  </p:ext>
                </p:extLst>
              </p:nvPr>
            </p:nvGraphicFramePr>
            <p:xfrm>
              <a:off x="477837" y="918590"/>
              <a:ext cx="8188325" cy="292237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Background: Autoencoder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46" y="3840963"/>
            <a:ext cx="1659556" cy="19956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571" y="3840963"/>
            <a:ext cx="1659556" cy="1995616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2489886" y="3231292"/>
            <a:ext cx="573138" cy="6096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063024" y="3231292"/>
            <a:ext cx="576041" cy="6096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648211" y="3231292"/>
            <a:ext cx="573138" cy="6096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6221349" y="3231292"/>
            <a:ext cx="576041" cy="6096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241860" y="1290111"/>
                <a:ext cx="90164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860" y="1290111"/>
                <a:ext cx="901640" cy="523220"/>
              </a:xfrm>
              <a:prstGeom prst="rect">
                <a:avLst/>
              </a:prstGeom>
              <a:blipFill>
                <a:blip r:embed="rId13"/>
                <a:stretch>
                  <a:fillRect l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73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/>
              <p:cNvGraphicFramePr/>
              <p:nvPr>
                <p:extLst/>
              </p:nvPr>
            </p:nvGraphicFramePr>
            <p:xfrm>
              <a:off x="263609" y="621269"/>
              <a:ext cx="8293443" cy="297111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7" name="Diagram 6"/>
              <p:cNvGraphicFramePr/>
              <p:nvPr>
                <p:extLst>
                  <p:ext uri="{D42A27DB-BD31-4B8C-83A1-F6EECF244321}">
                    <p14:modId xmlns:p14="http://schemas.microsoft.com/office/powerpoint/2010/main" val="3613999480"/>
                  </p:ext>
                </p:extLst>
              </p:nvPr>
            </p:nvGraphicFramePr>
            <p:xfrm>
              <a:off x="263609" y="621269"/>
              <a:ext cx="8293443" cy="297111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2" name="Rectangle 1"/>
          <p:cNvSpPr/>
          <p:nvPr/>
        </p:nvSpPr>
        <p:spPr>
          <a:xfrm>
            <a:off x="940527" y="1345465"/>
            <a:ext cx="2636755" cy="149160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25762" y="1344266"/>
            <a:ext cx="2613454" cy="148281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39" y="4120348"/>
            <a:ext cx="965841" cy="1161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623" y="4120348"/>
            <a:ext cx="965841" cy="116142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670028" y="3017036"/>
            <a:ext cx="573138" cy="6096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243167" y="3017036"/>
            <a:ext cx="576041" cy="6096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137397" y="3017036"/>
            <a:ext cx="573138" cy="6096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710536" y="3017036"/>
            <a:ext cx="576041" cy="6096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61254" y="3771442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Encoder</a:t>
            </a:r>
            <a:endParaRPr lang="en-US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260939" y="3771441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Decoder</a:t>
            </a:r>
            <a:endParaRPr lang="en-US" sz="1400" b="1" dirty="0"/>
          </a:p>
        </p:txBody>
      </p:sp>
      <p:sp>
        <p:nvSpPr>
          <p:cNvPr id="20" name="Rectangle 19"/>
          <p:cNvSpPr/>
          <p:nvPr/>
        </p:nvSpPr>
        <p:spPr>
          <a:xfrm>
            <a:off x="1464277" y="3688492"/>
            <a:ext cx="5875638" cy="1686697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18239" y="5517292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Autoencoder</a:t>
            </a:r>
            <a:endParaRPr lang="en-US" sz="1400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3239338" y="4365070"/>
            <a:ext cx="220419" cy="257848"/>
            <a:chOff x="3362683" y="1356632"/>
            <a:chExt cx="220419" cy="257848"/>
          </a:xfrm>
        </p:grpSpPr>
        <p:sp>
          <p:nvSpPr>
            <p:cNvPr id="29" name="Right Arrow 28"/>
            <p:cNvSpPr/>
            <p:nvPr/>
          </p:nvSpPr>
          <p:spPr>
            <a:xfrm>
              <a:off x="3362683" y="1356632"/>
              <a:ext cx="220419" cy="25784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Right Arrow 4"/>
            <p:cNvSpPr txBox="1"/>
            <p:nvPr/>
          </p:nvSpPr>
          <p:spPr>
            <a:xfrm>
              <a:off x="3362683" y="1408202"/>
              <a:ext cx="154293" cy="1547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941845" y="4126685"/>
            <a:ext cx="1039713" cy="747292"/>
            <a:chOff x="3674597" y="1111910"/>
            <a:chExt cx="1039713" cy="747292"/>
          </a:xfrm>
        </p:grpSpPr>
        <p:sp>
          <p:nvSpPr>
            <p:cNvPr id="27" name="Rounded Rectangle 26"/>
            <p:cNvSpPr/>
            <p:nvPr/>
          </p:nvSpPr>
          <p:spPr>
            <a:xfrm>
              <a:off x="3674597" y="1111910"/>
              <a:ext cx="1039713" cy="7472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Rounded Rectangle 6"/>
            <p:cNvSpPr txBox="1"/>
            <p:nvPr/>
          </p:nvSpPr>
          <p:spPr>
            <a:xfrm>
              <a:off x="3696484" y="1133797"/>
              <a:ext cx="995939" cy="7035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Channel</a:t>
              </a:r>
              <a:endParaRPr lang="en-US" sz="1100" kern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468556" y="4402916"/>
            <a:ext cx="220419" cy="257848"/>
            <a:chOff x="4818282" y="1356632"/>
            <a:chExt cx="220419" cy="257848"/>
          </a:xfrm>
        </p:grpSpPr>
        <p:sp>
          <p:nvSpPr>
            <p:cNvPr id="25" name="Right Arrow 24"/>
            <p:cNvSpPr/>
            <p:nvPr/>
          </p:nvSpPr>
          <p:spPr>
            <a:xfrm>
              <a:off x="4818282" y="1356632"/>
              <a:ext cx="220419" cy="25784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Right Arrow 8"/>
            <p:cNvSpPr txBox="1"/>
            <p:nvPr/>
          </p:nvSpPr>
          <p:spPr>
            <a:xfrm>
              <a:off x="4818282" y="1408202"/>
              <a:ext cx="154293" cy="1547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58759" y="4365070"/>
            <a:ext cx="340932" cy="280160"/>
            <a:chOff x="6582" y="1345476"/>
            <a:chExt cx="340932" cy="280160"/>
          </a:xfrm>
        </p:grpSpPr>
        <p:sp>
          <p:nvSpPr>
            <p:cNvPr id="35" name="Rounded Rectangle 34"/>
            <p:cNvSpPr/>
            <p:nvPr/>
          </p:nvSpPr>
          <p:spPr>
            <a:xfrm>
              <a:off x="6582" y="1345476"/>
              <a:ext cx="340932" cy="280160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ounded Rectangle 4"/>
                <p:cNvSpPr txBox="1"/>
                <p:nvPr/>
              </p:nvSpPr>
              <p:spPr>
                <a:xfrm>
                  <a:off x="14788" y="1353682"/>
                  <a:ext cx="324520" cy="26374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41910" tIns="41910" rIns="41910" bIns="41910" numCol="1" spcCol="1270" anchor="ctr" anchorCtr="0">
                  <a:noAutofit/>
                </a:bodyPr>
                <a:lstStyle/>
                <a:p>
                  <a:pPr lvl="0" algn="ctr" defTabSz="466725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kern="1200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050" kern="1200" dirty="0"/>
                </a:p>
              </p:txBody>
            </p:sp>
          </mc:Choice>
          <mc:Fallback xmlns="">
            <p:sp>
              <p:nvSpPr>
                <p:cNvPr id="36" name="Rounded Rectangle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88" y="1353682"/>
                  <a:ext cx="324520" cy="26374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660414" y="4365649"/>
            <a:ext cx="220419" cy="257848"/>
            <a:chOff x="408237" y="1346055"/>
            <a:chExt cx="220419" cy="257848"/>
          </a:xfrm>
        </p:grpSpPr>
        <p:sp>
          <p:nvSpPr>
            <p:cNvPr id="33" name="Right Arrow 32"/>
            <p:cNvSpPr/>
            <p:nvPr/>
          </p:nvSpPr>
          <p:spPr>
            <a:xfrm>
              <a:off x="408237" y="1346055"/>
              <a:ext cx="220419" cy="25784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Right Arrow 6"/>
            <p:cNvSpPr txBox="1"/>
            <p:nvPr/>
          </p:nvSpPr>
          <p:spPr>
            <a:xfrm>
              <a:off x="408237" y="1397625"/>
              <a:ext cx="154293" cy="1547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993374" y="4442424"/>
            <a:ext cx="220419" cy="257848"/>
            <a:chOff x="7729480" y="1356632"/>
            <a:chExt cx="220419" cy="257848"/>
          </a:xfrm>
        </p:grpSpPr>
        <p:sp>
          <p:nvSpPr>
            <p:cNvPr id="41" name="Right Arrow 40"/>
            <p:cNvSpPr/>
            <p:nvPr/>
          </p:nvSpPr>
          <p:spPr>
            <a:xfrm>
              <a:off x="7729480" y="1356632"/>
              <a:ext cx="220419" cy="25784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Right Arrow 4"/>
            <p:cNvSpPr txBox="1"/>
            <p:nvPr/>
          </p:nvSpPr>
          <p:spPr>
            <a:xfrm>
              <a:off x="7729480" y="1408202"/>
              <a:ext cx="154293" cy="1547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318132" y="4493557"/>
            <a:ext cx="245465" cy="231273"/>
            <a:chOff x="8041394" y="1369920"/>
            <a:chExt cx="245465" cy="231273"/>
          </a:xfrm>
        </p:grpSpPr>
        <p:sp>
          <p:nvSpPr>
            <p:cNvPr id="39" name="Rounded Rectangle 38"/>
            <p:cNvSpPr/>
            <p:nvPr/>
          </p:nvSpPr>
          <p:spPr>
            <a:xfrm>
              <a:off x="8041394" y="1369920"/>
              <a:ext cx="245465" cy="231273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6"/>
                <p:cNvSpPr txBox="1"/>
                <p:nvPr/>
              </p:nvSpPr>
              <p:spPr>
                <a:xfrm>
                  <a:off x="8048168" y="1376694"/>
                  <a:ext cx="231917" cy="21772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41910" tIns="41910" rIns="41910" bIns="41910" numCol="1" spcCol="1270" anchor="ctr" anchorCtr="0">
                  <a:noAutofit/>
                </a:bodyPr>
                <a:lstStyle/>
                <a:p>
                  <a:pPr lvl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i="1" kern="12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kern="120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US" sz="1100" kern="1200" dirty="0"/>
                </a:p>
              </p:txBody>
            </p:sp>
          </mc:Choice>
          <mc:Fallback xmlns="">
            <p:sp>
              <p:nvSpPr>
                <p:cNvPr id="40" name="Rounded Rectangl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168" y="1376694"/>
                  <a:ext cx="231917" cy="217725"/>
                </a:xfrm>
                <a:prstGeom prst="rect">
                  <a:avLst/>
                </a:prstGeom>
                <a:blipFill>
                  <a:blip r:embed="rId13"/>
                  <a:stretch>
                    <a:fillRect t="-19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2240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Background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Model Details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Model Experiments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AWGN Channel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AWGN + Filtering Channel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Partial Band AWGN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Time-varying </a:t>
            </a:r>
            <a:r>
              <a:rPr lang="en-US" dirty="0">
                <a:solidFill>
                  <a:schemeClr val="bg2"/>
                </a:solidFill>
              </a:rPr>
              <a:t>Noise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Summary and Conclusions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41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ncoln_NC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2DCF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Lincoln_NC</Template>
  <TotalTime>20229</TotalTime>
  <Words>705</Words>
  <Application>Microsoft Office PowerPoint</Application>
  <PresentationFormat>On-screen Show (4:3)</PresentationFormat>
  <Paragraphs>334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Cambria Math</vt:lpstr>
      <vt:lpstr>Courier New</vt:lpstr>
      <vt:lpstr>Wingdings</vt:lpstr>
      <vt:lpstr>Lincoln_NC</vt:lpstr>
      <vt:lpstr>Learning Coding and Modulation with Autoencoders</vt:lpstr>
      <vt:lpstr>Main Idea</vt:lpstr>
      <vt:lpstr>Main Idea</vt:lpstr>
      <vt:lpstr>Main Idea</vt:lpstr>
      <vt:lpstr>Outline</vt:lpstr>
      <vt:lpstr>Background: Neural Networks</vt:lpstr>
      <vt:lpstr>Background: Autoencoder (n, k)</vt:lpstr>
      <vt:lpstr>Main Idea</vt:lpstr>
      <vt:lpstr>Outline</vt:lpstr>
      <vt:lpstr>Autoencoder Details</vt:lpstr>
      <vt:lpstr>Encoder for (n, k) Autoencoder</vt:lpstr>
      <vt:lpstr>Decoder for (n, k) Autoencoder</vt:lpstr>
      <vt:lpstr>Channel</vt:lpstr>
      <vt:lpstr>Channel</vt:lpstr>
      <vt:lpstr>Outline</vt:lpstr>
      <vt:lpstr>AWGN Channel</vt:lpstr>
      <vt:lpstr>Constellation Learning with Unit Amplitude Constraint</vt:lpstr>
      <vt:lpstr>Constellation Learning with Unit Amplitude Constraint</vt:lpstr>
      <vt:lpstr>Constellation Learning with Total Energy Constraint</vt:lpstr>
      <vt:lpstr>More Constellations</vt:lpstr>
      <vt:lpstr>Comparison with Extended BCH and QPSK</vt:lpstr>
      <vt:lpstr>Outline</vt:lpstr>
      <vt:lpstr>AWGN + Filtering Channel</vt:lpstr>
      <vt:lpstr>Filter Learning, Low Pass Filter</vt:lpstr>
      <vt:lpstr>Filter Learning, Weird Filter</vt:lpstr>
      <vt:lpstr>Filter Learning, Weirder Filter</vt:lpstr>
      <vt:lpstr>Filter Learning with Shifting Cutoff</vt:lpstr>
      <vt:lpstr>Shifting vs. Non-shifting Cutoff</vt:lpstr>
      <vt:lpstr>Outline</vt:lpstr>
      <vt:lpstr>Partial Band AWGN Channel</vt:lpstr>
      <vt:lpstr>Partial Band Noise Learning, Wide Band</vt:lpstr>
      <vt:lpstr>Partial Band Noise Learning, Narrow Band</vt:lpstr>
      <vt:lpstr>Partial Band, Changing Bands</vt:lpstr>
      <vt:lpstr>Fast Time-Varying Channel</vt:lpstr>
      <vt:lpstr>Fast Time-Varying Channel with Autoencoder</vt:lpstr>
      <vt:lpstr>Outline</vt:lpstr>
      <vt:lpstr>Aside: Recurrent Neural Network</vt:lpstr>
      <vt:lpstr>Aside: Autoencoder vs. RNN</vt:lpstr>
      <vt:lpstr>Fast Time-Varying Channel with RNN</vt:lpstr>
      <vt:lpstr>Autoencoder vs. RNN</vt:lpstr>
      <vt:lpstr>Time-Varying Channel with RNN</vt:lpstr>
      <vt:lpstr>Outline</vt:lpstr>
      <vt:lpstr>Summary</vt:lpstr>
      <vt:lpstr>Future Work</vt:lpstr>
    </vt:vector>
  </TitlesOfParts>
  <Company>MIT Lincoln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 LL PowerPoint Template Guidelines</dc:title>
  <dc:creator>su9431</dc:creator>
  <cp:lastModifiedBy>Wang, Alan - 0664 - MITLL</cp:lastModifiedBy>
  <cp:revision>125</cp:revision>
  <dcterms:created xsi:type="dcterms:W3CDTF">2012-01-12T14:36:02Z</dcterms:created>
  <dcterms:modified xsi:type="dcterms:W3CDTF">2019-07-26T17:44:26Z</dcterms:modified>
</cp:coreProperties>
</file>